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80_7B27F534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s/modernComment_19D_3426706C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74" r:id="rId5"/>
  </p:sldMasterIdLst>
  <p:notesMasterIdLst>
    <p:notesMasterId r:id="rId30"/>
  </p:notesMasterIdLst>
  <p:handoutMasterIdLst>
    <p:handoutMasterId r:id="rId31"/>
  </p:handoutMasterIdLst>
  <p:sldIdLst>
    <p:sldId id="381" r:id="rId6"/>
    <p:sldId id="346" r:id="rId7"/>
    <p:sldId id="376" r:id="rId8"/>
    <p:sldId id="352" r:id="rId9"/>
    <p:sldId id="382" r:id="rId10"/>
    <p:sldId id="384" r:id="rId11"/>
    <p:sldId id="414" r:id="rId12"/>
    <p:sldId id="417" r:id="rId13"/>
    <p:sldId id="415" r:id="rId14"/>
    <p:sldId id="385" r:id="rId15"/>
    <p:sldId id="387" r:id="rId16"/>
    <p:sldId id="390" r:id="rId17"/>
    <p:sldId id="402" r:id="rId18"/>
    <p:sldId id="403" r:id="rId19"/>
    <p:sldId id="418" r:id="rId20"/>
    <p:sldId id="391" r:id="rId21"/>
    <p:sldId id="392" r:id="rId22"/>
    <p:sldId id="396" r:id="rId23"/>
    <p:sldId id="397" r:id="rId24"/>
    <p:sldId id="404" r:id="rId25"/>
    <p:sldId id="405" r:id="rId26"/>
    <p:sldId id="416" r:id="rId27"/>
    <p:sldId id="413" r:id="rId28"/>
    <p:sldId id="377" r:id="rId29"/>
  </p:sldIdLst>
  <p:sldSz cx="12192000" cy="6858000"/>
  <p:notesSz cx="6858000" cy="9144000"/>
  <p:embeddedFontLst>
    <p:embeddedFont>
      <p:font typeface="Antonio" panose="020B0604020202020204" charset="0"/>
      <p:regular r:id="rId32"/>
      <p:bold r:id="rId33"/>
    </p:embeddedFont>
    <p:embeddedFont>
      <p:font typeface="Calibri (MS)" panose="020B0604020202020204" charset="0"/>
      <p:regular r:id="rId34"/>
    </p:embeddedFont>
    <p:embeddedFont>
      <p:font typeface="Calibri (MS) Bold" panose="020B0604020202020204" charset="0"/>
      <p:regular r:id="rId35"/>
    </p:embeddedFont>
    <p:embeddedFont>
      <p:font typeface="Palanquin" panose="020B0604020202020204" charset="0"/>
      <p:regular r:id="rId36"/>
      <p:bold r:id="rId37"/>
    </p:embeddedFont>
    <p:embeddedFont>
      <p:font typeface="Palanquin 1" panose="020B0604020202020204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8CB74C-5EEB-6CF0-16BA-5A87E0964E5A}" name="Kelly Fitzgerald" initials="KF" userId="S::kfitzgerald@uwgnh.org::4eeed8aa-f8f2-4d78-9783-a401311d3ebe" providerId="AD"/>
  <p188:author id="{495B16F8-E920-9A5D-CFF1-81B1A8767C37}" name="Megan Neely" initials="MN" userId="S::mneely@uwgnh.org::1c253a89-bcb2-4154-bdf9-626f09f0ff6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B5"/>
    <a:srgbClr val="F47925"/>
    <a:srgbClr val="FE372B"/>
    <a:srgbClr val="A9D3FF"/>
    <a:srgbClr val="FAD42F"/>
    <a:srgbClr val="4F82F0"/>
    <a:srgbClr val="A7D2FF"/>
    <a:srgbClr val="21296B"/>
    <a:srgbClr val="009464"/>
    <a:srgbClr val="FF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901115-FC64-19A3-2E02-152778EB7832}" v="4266" dt="2026-06-15T20:24:32.681"/>
    <p1510:client id="{1898242C-0D86-2B77-6505-811A7F073FAA}" v="76" dt="2026-06-16T14:13:31.215"/>
    <p1510:client id="{18F35D92-2B29-5A66-73C5-BAFC28AAF0A7}" v="2099" dt="2026-06-15T15:59:43.882"/>
    <p1510:client id="{2CB7B86F-A63D-4FA0-BD43-45B7DDD63EE6}" v="2" dt="2026-06-15T11:35:37.509"/>
    <p1510:client id="{56F44EA1-D33E-F0A0-9E71-B3ECE348DAE8}" v="2684" dt="2026-06-15T18:41:05.619"/>
    <p1510:client id="{6181EA69-83E7-BDBE-EF6F-E9690C50C9C2}" v="27" dt="2026-06-16T13:06:00.296"/>
    <p1510:client id="{A5137257-D6D9-4499-821D-61F1457ED72D}" v="184" dt="2026-06-15T19:29:18.484"/>
    <p1510:client id="{B96D6568-D180-CB76-9A75-A371A28EA6B5}" v="1" dt="2026-06-15T13:22:19.4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0" Type="http://schemas.openxmlformats.org/officeDocument/2006/relationships/slide" Target="slides/slide15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lly Hicks" userId="S::shicks@uwgnh.org::f407f4dc-bf5c-4c30-b4f0-d2a9b64d4f70" providerId="AD" clId="Web-{B96D6568-D180-CB76-9A75-A371A28EA6B5}"/>
    <pc:docChg chg="modSld">
      <pc:chgData name="Shelly Hicks" userId="S::shicks@uwgnh.org::f407f4dc-bf5c-4c30-b4f0-d2a9b64d4f70" providerId="AD" clId="Web-{B96D6568-D180-CB76-9A75-A371A28EA6B5}" dt="2026-06-15T13:22:19.497" v="0" actId="14100"/>
      <pc:docMkLst>
        <pc:docMk/>
      </pc:docMkLst>
      <pc:sldChg chg="modSp">
        <pc:chgData name="Shelly Hicks" userId="S::shicks@uwgnh.org::f407f4dc-bf5c-4c30-b4f0-d2a9b64d4f70" providerId="AD" clId="Web-{B96D6568-D180-CB76-9A75-A371A28EA6B5}" dt="2026-06-15T13:22:19.497" v="0" actId="14100"/>
        <pc:sldMkLst>
          <pc:docMk/>
          <pc:sldMk cId="3664195376" sldId="392"/>
        </pc:sldMkLst>
        <pc:spChg chg="mod">
          <ac:chgData name="Shelly Hicks" userId="S::shicks@uwgnh.org::f407f4dc-bf5c-4c30-b4f0-d2a9b64d4f70" providerId="AD" clId="Web-{B96D6568-D180-CB76-9A75-A371A28EA6B5}" dt="2026-06-15T13:22:19.497" v="0" actId="14100"/>
          <ac:spMkLst>
            <pc:docMk/>
            <pc:sldMk cId="3664195376" sldId="392"/>
            <ac:spMk id="53" creationId="{85E6501D-3AC6-344E-5C35-985A9110F0A2}"/>
          </ac:spMkLst>
        </pc:spChg>
      </pc:sldChg>
    </pc:docChg>
  </pc:docChgLst>
  <pc:docChgLst>
    <pc:chgData name="Megan Neely" userId="S::mneely@uwgnh.org::1c253a89-bcb2-4154-bdf9-626f09f0ff68" providerId="AD" clId="Web-{56F44EA1-D33E-F0A0-9E71-B3ECE348DAE8}"/>
    <pc:docChg chg="addSld delSld modSld sldOrd">
      <pc:chgData name="Megan Neely" userId="S::mneely@uwgnh.org::1c253a89-bcb2-4154-bdf9-626f09f0ff68" providerId="AD" clId="Web-{56F44EA1-D33E-F0A0-9E71-B3ECE348DAE8}" dt="2026-06-15T18:41:05.619" v="1625" actId="20577"/>
      <pc:docMkLst>
        <pc:docMk/>
      </pc:docMkLst>
      <pc:sldChg chg="addSp delSp modSp">
        <pc:chgData name="Megan Neely" userId="S::mneely@uwgnh.org::1c253a89-bcb2-4154-bdf9-626f09f0ff68" providerId="AD" clId="Web-{56F44EA1-D33E-F0A0-9E71-B3ECE348DAE8}" dt="2026-06-15T18:11:39.326" v="671"/>
        <pc:sldMkLst>
          <pc:docMk/>
          <pc:sldMk cId="3664195376" sldId="392"/>
        </pc:sldMkLst>
        <pc:spChg chg="add del mod">
          <ac:chgData name="Megan Neely" userId="S::mneely@uwgnh.org::1c253a89-bcb2-4154-bdf9-626f09f0ff68" providerId="AD" clId="Web-{56F44EA1-D33E-F0A0-9E71-B3ECE348DAE8}" dt="2026-06-15T17:58:25.097" v="268"/>
          <ac:spMkLst>
            <pc:docMk/>
            <pc:sldMk cId="3664195376" sldId="392"/>
            <ac:spMk id="14" creationId="{4007D41F-D38D-B56D-114A-182F3C399CD1}"/>
          </ac:spMkLst>
        </pc:spChg>
        <pc:spChg chg="add mod">
          <ac:chgData name="Megan Neely" userId="S::mneely@uwgnh.org::1c253a89-bcb2-4154-bdf9-626f09f0ff68" providerId="AD" clId="Web-{56F44EA1-D33E-F0A0-9E71-B3ECE348DAE8}" dt="2026-06-15T17:57:21.563" v="267" actId="20577"/>
          <ac:spMkLst>
            <pc:docMk/>
            <pc:sldMk cId="3664195376" sldId="392"/>
            <ac:spMk id="15" creationId="{C38AB915-AF03-8654-27C0-FF629AD3FC36}"/>
          </ac:spMkLst>
        </pc:spChg>
        <pc:spChg chg="mod">
          <ac:chgData name="Megan Neely" userId="S::mneely@uwgnh.org::1c253a89-bcb2-4154-bdf9-626f09f0ff68" providerId="AD" clId="Web-{56F44EA1-D33E-F0A0-9E71-B3ECE348DAE8}" dt="2026-06-15T17:59:39.396" v="298"/>
          <ac:spMkLst>
            <pc:docMk/>
            <pc:sldMk cId="3664195376" sldId="392"/>
            <ac:spMk id="20" creationId="{369CF74C-EBAF-E107-D1DF-659C60AB9DFB}"/>
          </ac:spMkLst>
        </pc:spChg>
        <pc:spChg chg="mod">
          <ac:chgData name="Megan Neely" userId="S::mneely@uwgnh.org::1c253a89-bcb2-4154-bdf9-626f09f0ff68" providerId="AD" clId="Web-{56F44EA1-D33E-F0A0-9E71-B3ECE348DAE8}" dt="2026-06-15T18:00:58.493" v="347" actId="20577"/>
          <ac:spMkLst>
            <pc:docMk/>
            <pc:sldMk cId="3664195376" sldId="392"/>
            <ac:spMk id="21" creationId="{5BFDE3A0-5FF1-8D8B-17B2-9500C705E611}"/>
          </ac:spMkLst>
        </pc:spChg>
        <pc:spChg chg="mod">
          <ac:chgData name="Megan Neely" userId="S::mneely@uwgnh.org::1c253a89-bcb2-4154-bdf9-626f09f0ff68" providerId="AD" clId="Web-{56F44EA1-D33E-F0A0-9E71-B3ECE348DAE8}" dt="2026-06-15T17:59:39.396" v="300"/>
          <ac:spMkLst>
            <pc:docMk/>
            <pc:sldMk cId="3664195376" sldId="392"/>
            <ac:spMk id="22" creationId="{D2E6465E-FAC3-DC61-C59F-9FB2A8B6B334}"/>
          </ac:spMkLst>
        </pc:spChg>
        <pc:spChg chg="mod">
          <ac:chgData name="Megan Neely" userId="S::mneely@uwgnh.org::1c253a89-bcb2-4154-bdf9-626f09f0ff68" providerId="AD" clId="Web-{56F44EA1-D33E-F0A0-9E71-B3ECE348DAE8}" dt="2026-06-15T17:59:57.194" v="306"/>
          <ac:spMkLst>
            <pc:docMk/>
            <pc:sldMk cId="3664195376" sldId="392"/>
            <ac:spMk id="23" creationId="{229D8B61-20AB-58F0-6473-EF16F15F973D}"/>
          </ac:spMkLst>
        </pc:spChg>
        <pc:spChg chg="mod">
          <ac:chgData name="Megan Neely" userId="S::mneely@uwgnh.org::1c253a89-bcb2-4154-bdf9-626f09f0ff68" providerId="AD" clId="Web-{56F44EA1-D33E-F0A0-9E71-B3ECE348DAE8}" dt="2026-06-15T18:00:11.804" v="307"/>
          <ac:spMkLst>
            <pc:docMk/>
            <pc:sldMk cId="3664195376" sldId="392"/>
            <ac:spMk id="24" creationId="{B614C684-F8E0-0D89-63C1-C813A1E39141}"/>
          </ac:spMkLst>
        </pc:spChg>
        <pc:spChg chg="mod">
          <ac:chgData name="Megan Neely" userId="S::mneely@uwgnh.org::1c253a89-bcb2-4154-bdf9-626f09f0ff68" providerId="AD" clId="Web-{56F44EA1-D33E-F0A0-9E71-B3ECE348DAE8}" dt="2026-06-15T17:59:39.396" v="301"/>
          <ac:spMkLst>
            <pc:docMk/>
            <pc:sldMk cId="3664195376" sldId="392"/>
            <ac:spMk id="25" creationId="{286D638C-8478-FA7A-EA1A-28781CC7685D}"/>
          </ac:spMkLst>
        </pc:spChg>
        <pc:spChg chg="add del mod">
          <ac:chgData name="Megan Neely" userId="S::mneely@uwgnh.org::1c253a89-bcb2-4154-bdf9-626f09f0ff68" providerId="AD" clId="Web-{56F44EA1-D33E-F0A0-9E71-B3ECE348DAE8}" dt="2026-06-15T18:11:39.326" v="667"/>
          <ac:spMkLst>
            <pc:docMk/>
            <pc:sldMk cId="3664195376" sldId="392"/>
            <ac:spMk id="30" creationId="{9C7CA133-4C5C-A60F-9E02-ED606317D501}"/>
          </ac:spMkLst>
        </pc:spChg>
        <pc:spChg chg="mod">
          <ac:chgData name="Megan Neely" userId="S::mneely@uwgnh.org::1c253a89-bcb2-4154-bdf9-626f09f0ff68" providerId="AD" clId="Web-{56F44EA1-D33E-F0A0-9E71-B3ECE348DAE8}" dt="2026-06-15T18:11:39.326" v="666"/>
          <ac:spMkLst>
            <pc:docMk/>
            <pc:sldMk cId="3664195376" sldId="392"/>
            <ac:spMk id="31" creationId="{5C11E9F7-1BFC-F21A-784C-3A049A01FA6F}"/>
          </ac:spMkLst>
        </pc:spChg>
        <pc:spChg chg="mod">
          <ac:chgData name="Megan Neely" userId="S::mneely@uwgnh.org::1c253a89-bcb2-4154-bdf9-626f09f0ff68" providerId="AD" clId="Web-{56F44EA1-D33E-F0A0-9E71-B3ECE348DAE8}" dt="2026-06-15T18:11:39.326" v="669"/>
          <ac:spMkLst>
            <pc:docMk/>
            <pc:sldMk cId="3664195376" sldId="392"/>
            <ac:spMk id="32" creationId="{B653387C-7B37-B541-2C1C-CE4B2C80D6ED}"/>
          </ac:spMkLst>
        </pc:spChg>
        <pc:spChg chg="mod">
          <ac:chgData name="Megan Neely" userId="S::mneely@uwgnh.org::1c253a89-bcb2-4154-bdf9-626f09f0ff68" providerId="AD" clId="Web-{56F44EA1-D33E-F0A0-9E71-B3ECE348DAE8}" dt="2026-06-15T18:11:39.326" v="668"/>
          <ac:spMkLst>
            <pc:docMk/>
            <pc:sldMk cId="3664195376" sldId="392"/>
            <ac:spMk id="33" creationId="{9931FF12-C52F-C965-8AB0-1228E0EB2D2B}"/>
          </ac:spMkLst>
        </pc:spChg>
        <pc:spChg chg="del mod">
          <ac:chgData name="Megan Neely" userId="S::mneely@uwgnh.org::1c253a89-bcb2-4154-bdf9-626f09f0ff68" providerId="AD" clId="Web-{56F44EA1-D33E-F0A0-9E71-B3ECE348DAE8}" dt="2026-06-15T17:58:25.097" v="278"/>
          <ac:spMkLst>
            <pc:docMk/>
            <pc:sldMk cId="3664195376" sldId="392"/>
            <ac:spMk id="34" creationId="{D6A2B25A-7EA6-5F57-3727-4E25AD58B47B}"/>
          </ac:spMkLst>
        </pc:spChg>
        <pc:spChg chg="mod">
          <ac:chgData name="Megan Neely" userId="S::mneely@uwgnh.org::1c253a89-bcb2-4154-bdf9-626f09f0ff68" providerId="AD" clId="Web-{56F44EA1-D33E-F0A0-9E71-B3ECE348DAE8}" dt="2026-06-15T18:11:39.326" v="671"/>
          <ac:spMkLst>
            <pc:docMk/>
            <pc:sldMk cId="3664195376" sldId="392"/>
            <ac:spMk id="35" creationId="{A1519C23-AE0D-CD5A-C632-59E43853B272}"/>
          </ac:spMkLst>
        </pc:spChg>
        <pc:spChg chg="mod">
          <ac:chgData name="Megan Neely" userId="S::mneely@uwgnh.org::1c253a89-bcb2-4154-bdf9-626f09f0ff68" providerId="AD" clId="Web-{56F44EA1-D33E-F0A0-9E71-B3ECE348DAE8}" dt="2026-06-15T18:11:39.326" v="670"/>
          <ac:spMkLst>
            <pc:docMk/>
            <pc:sldMk cId="3664195376" sldId="392"/>
            <ac:spMk id="36" creationId="{D53AB3BC-78A3-8C1D-F788-F9C3C069A448}"/>
          </ac:spMkLst>
        </pc:spChg>
        <pc:spChg chg="mod">
          <ac:chgData name="Megan Neely" userId="S::mneely@uwgnh.org::1c253a89-bcb2-4154-bdf9-626f09f0ff68" providerId="AD" clId="Web-{56F44EA1-D33E-F0A0-9E71-B3ECE348DAE8}" dt="2026-06-15T18:08:57.446" v="619"/>
          <ac:spMkLst>
            <pc:docMk/>
            <pc:sldMk cId="3664195376" sldId="392"/>
            <ac:spMk id="41" creationId="{EA636954-F92B-F929-088B-67BBCF1812DD}"/>
          </ac:spMkLst>
        </pc:spChg>
        <pc:spChg chg="mod">
          <ac:chgData name="Megan Neely" userId="S::mneely@uwgnh.org::1c253a89-bcb2-4154-bdf9-626f09f0ff68" providerId="AD" clId="Web-{56F44EA1-D33E-F0A0-9E71-B3ECE348DAE8}" dt="2026-06-15T18:08:57.446" v="618"/>
          <ac:spMkLst>
            <pc:docMk/>
            <pc:sldMk cId="3664195376" sldId="392"/>
            <ac:spMk id="42" creationId="{6C51EFC5-6792-DB78-D459-7EA725C70F2A}"/>
          </ac:spMkLst>
        </pc:spChg>
        <pc:spChg chg="mod">
          <ac:chgData name="Megan Neely" userId="S::mneely@uwgnh.org::1c253a89-bcb2-4154-bdf9-626f09f0ff68" providerId="AD" clId="Web-{56F44EA1-D33E-F0A0-9E71-B3ECE348DAE8}" dt="2026-06-15T18:08:57.446" v="621"/>
          <ac:spMkLst>
            <pc:docMk/>
            <pc:sldMk cId="3664195376" sldId="392"/>
            <ac:spMk id="43" creationId="{595DBD65-60DA-4592-E66F-5D31AEBC83A6}"/>
          </ac:spMkLst>
        </pc:spChg>
        <pc:spChg chg="mod">
          <ac:chgData name="Megan Neely" userId="S::mneely@uwgnh.org::1c253a89-bcb2-4154-bdf9-626f09f0ff68" providerId="AD" clId="Web-{56F44EA1-D33E-F0A0-9E71-B3ECE348DAE8}" dt="2026-06-15T18:10:07.792" v="627"/>
          <ac:spMkLst>
            <pc:docMk/>
            <pc:sldMk cId="3664195376" sldId="392"/>
            <ac:spMk id="44" creationId="{3AF4CEE6-3E0B-5963-DA05-6327353D2048}"/>
          </ac:spMkLst>
        </pc:spChg>
        <pc:spChg chg="mod">
          <ac:chgData name="Megan Neely" userId="S::mneely@uwgnh.org::1c253a89-bcb2-4154-bdf9-626f09f0ff68" providerId="AD" clId="Web-{56F44EA1-D33E-F0A0-9E71-B3ECE348DAE8}" dt="2026-06-15T18:08:57.462" v="623"/>
          <ac:spMkLst>
            <pc:docMk/>
            <pc:sldMk cId="3664195376" sldId="392"/>
            <ac:spMk id="45" creationId="{3EA069CF-CA99-4AE1-FF99-23991212A3D5}"/>
          </ac:spMkLst>
        </pc:spChg>
        <pc:spChg chg="mod">
          <ac:chgData name="Megan Neely" userId="S::mneely@uwgnh.org::1c253a89-bcb2-4154-bdf9-626f09f0ff68" providerId="AD" clId="Web-{56F44EA1-D33E-F0A0-9E71-B3ECE348DAE8}" dt="2026-06-15T17:55:06.731" v="207" actId="20577"/>
          <ac:spMkLst>
            <pc:docMk/>
            <pc:sldMk cId="3664195376" sldId="392"/>
            <ac:spMk id="53" creationId="{85E6501D-3AC6-344E-5C35-985A9110F0A2}"/>
          </ac:spMkLst>
        </pc:spChg>
        <pc:spChg chg="mod">
          <ac:chgData name="Megan Neely" userId="S::mneely@uwgnh.org::1c253a89-bcb2-4154-bdf9-626f09f0ff68" providerId="AD" clId="Web-{56F44EA1-D33E-F0A0-9E71-B3ECE348DAE8}" dt="2026-06-15T17:54:10.620" v="194" actId="14100"/>
          <ac:spMkLst>
            <pc:docMk/>
            <pc:sldMk cId="3664195376" sldId="392"/>
            <ac:spMk id="55" creationId="{FC31FDB1-165D-2EF6-E20D-632B98EE9E02}"/>
          </ac:spMkLst>
        </pc:spChg>
        <pc:spChg chg="mod">
          <ac:chgData name="Megan Neely" userId="S::mneely@uwgnh.org::1c253a89-bcb2-4154-bdf9-626f09f0ff68" providerId="AD" clId="Web-{56F44EA1-D33E-F0A0-9E71-B3ECE348DAE8}" dt="2026-06-15T17:55:10.622" v="208" actId="20577"/>
          <ac:spMkLst>
            <pc:docMk/>
            <pc:sldMk cId="3664195376" sldId="392"/>
            <ac:spMk id="69" creationId="{31197D52-0B07-36C3-5082-9AD5B377DCF1}"/>
          </ac:spMkLst>
        </pc:spChg>
        <pc:spChg chg="mod">
          <ac:chgData name="Megan Neely" userId="S::mneely@uwgnh.org::1c253a89-bcb2-4154-bdf9-626f09f0ff68" providerId="AD" clId="Web-{56F44EA1-D33E-F0A0-9E71-B3ECE348DAE8}" dt="2026-06-15T17:56:13.389" v="226" actId="1076"/>
          <ac:spMkLst>
            <pc:docMk/>
            <pc:sldMk cId="3664195376" sldId="392"/>
            <ac:spMk id="78" creationId="{EE3ED688-4E09-155C-1703-2FC45FDEF905}"/>
          </ac:spMkLst>
        </pc:spChg>
        <pc:spChg chg="mod">
          <ac:chgData name="Megan Neely" userId="S::mneely@uwgnh.org::1c253a89-bcb2-4154-bdf9-626f09f0ff68" providerId="AD" clId="Web-{56F44EA1-D33E-F0A0-9E71-B3ECE348DAE8}" dt="2026-06-15T17:55:25.357" v="212" actId="20577"/>
          <ac:spMkLst>
            <pc:docMk/>
            <pc:sldMk cId="3664195376" sldId="392"/>
            <ac:spMk id="84" creationId="{493053B7-66D1-5582-AAB2-20D07E95EAE1}"/>
          </ac:spMkLst>
        </pc:spChg>
        <pc:spChg chg="mod">
          <ac:chgData name="Megan Neely" userId="S::mneely@uwgnh.org::1c253a89-bcb2-4154-bdf9-626f09f0ff68" providerId="AD" clId="Web-{56F44EA1-D33E-F0A0-9E71-B3ECE348DAE8}" dt="2026-06-15T18:09:44.916" v="625"/>
          <ac:spMkLst>
            <pc:docMk/>
            <pc:sldMk cId="3664195376" sldId="392"/>
            <ac:spMk id="90" creationId="{10A82C3B-BAF3-B367-33BC-AF9CC03EAE91}"/>
          </ac:spMkLst>
        </pc:spChg>
        <pc:spChg chg="mod">
          <ac:chgData name="Megan Neely" userId="S::mneely@uwgnh.org::1c253a89-bcb2-4154-bdf9-626f09f0ff68" providerId="AD" clId="Web-{56F44EA1-D33E-F0A0-9E71-B3ECE348DAE8}" dt="2026-06-15T18:02:52.887" v="416"/>
          <ac:spMkLst>
            <pc:docMk/>
            <pc:sldMk cId="3664195376" sldId="392"/>
            <ac:spMk id="96" creationId="{9BE04F47-A1CC-26B1-A081-A4B85C52AA9C}"/>
          </ac:spMkLst>
        </pc:spChg>
        <pc:spChg chg="mod">
          <ac:chgData name="Megan Neely" userId="S::mneely@uwgnh.org::1c253a89-bcb2-4154-bdf9-626f09f0ff68" providerId="AD" clId="Web-{56F44EA1-D33E-F0A0-9E71-B3ECE348DAE8}" dt="2026-06-15T18:08:36.180" v="611" actId="20577"/>
          <ac:spMkLst>
            <pc:docMk/>
            <pc:sldMk cId="3664195376" sldId="392"/>
            <ac:spMk id="97" creationId="{8CBAEA90-3701-A981-F858-E7ECC3D0FC28}"/>
          </ac:spMkLst>
        </pc:spChg>
        <pc:spChg chg="mod">
          <ac:chgData name="Megan Neely" userId="S::mneely@uwgnh.org::1c253a89-bcb2-4154-bdf9-626f09f0ff68" providerId="AD" clId="Web-{56F44EA1-D33E-F0A0-9E71-B3ECE348DAE8}" dt="2026-06-15T18:02:52.903" v="418"/>
          <ac:spMkLst>
            <pc:docMk/>
            <pc:sldMk cId="3664195376" sldId="392"/>
            <ac:spMk id="98" creationId="{13D2824B-D325-9BC4-7158-28E6F548F509}"/>
          </ac:spMkLst>
        </pc:spChg>
        <pc:spChg chg="mod">
          <ac:chgData name="Megan Neely" userId="S::mneely@uwgnh.org::1c253a89-bcb2-4154-bdf9-626f09f0ff68" providerId="AD" clId="Web-{56F44EA1-D33E-F0A0-9E71-B3ECE348DAE8}" dt="2026-06-15T18:02:52.903" v="417"/>
          <ac:spMkLst>
            <pc:docMk/>
            <pc:sldMk cId="3664195376" sldId="392"/>
            <ac:spMk id="99" creationId="{39F39920-87B3-FD1F-70F7-5190AF3F8259}"/>
          </ac:spMkLst>
        </pc:spChg>
        <pc:spChg chg="mod">
          <ac:chgData name="Megan Neely" userId="S::mneely@uwgnh.org::1c253a89-bcb2-4154-bdf9-626f09f0ff68" providerId="AD" clId="Web-{56F44EA1-D33E-F0A0-9E71-B3ECE348DAE8}" dt="2026-06-15T18:02:52.903" v="420"/>
          <ac:spMkLst>
            <pc:docMk/>
            <pc:sldMk cId="3664195376" sldId="392"/>
            <ac:spMk id="100" creationId="{7C7AA224-5CED-A78E-3215-9EAC78E8497C}"/>
          </ac:spMkLst>
        </pc:spChg>
        <pc:spChg chg="mod">
          <ac:chgData name="Megan Neely" userId="S::mneely@uwgnh.org::1c253a89-bcb2-4154-bdf9-626f09f0ff68" providerId="AD" clId="Web-{56F44EA1-D33E-F0A0-9E71-B3ECE348DAE8}" dt="2026-06-15T18:03:39.201" v="436"/>
          <ac:spMkLst>
            <pc:docMk/>
            <pc:sldMk cId="3664195376" sldId="392"/>
            <ac:spMk id="101" creationId="{326BEB45-25AD-6389-E4F6-A984E68F08B2}"/>
          </ac:spMkLst>
        </pc:spChg>
        <pc:spChg chg="mod">
          <ac:chgData name="Megan Neely" userId="S::mneely@uwgnh.org::1c253a89-bcb2-4154-bdf9-626f09f0ff68" providerId="AD" clId="Web-{56F44EA1-D33E-F0A0-9E71-B3ECE348DAE8}" dt="2026-06-15T18:11:05.763" v="654" actId="20577"/>
          <ac:spMkLst>
            <pc:docMk/>
            <pc:sldMk cId="3664195376" sldId="392"/>
            <ac:spMk id="107" creationId="{586E5885-24D7-1DD9-120B-52991F39B890}"/>
          </ac:spMkLst>
        </pc:spChg>
        <pc:grpChg chg="add del mod">
          <ac:chgData name="Megan Neely" userId="S::mneely@uwgnh.org::1c253a89-bcb2-4154-bdf9-626f09f0ff68" providerId="AD" clId="Web-{56F44EA1-D33E-F0A0-9E71-B3ECE348DAE8}" dt="2026-06-15T17:58:25.097" v="270"/>
          <ac:grpSpMkLst>
            <pc:docMk/>
            <pc:sldMk cId="3664195376" sldId="392"/>
            <ac:grpSpMk id="3" creationId="{2BFB4409-14B3-E988-C7E5-84F0F62CA769}"/>
          </ac:grpSpMkLst>
        </pc:grpChg>
        <pc:grpChg chg="add del mod">
          <ac:chgData name="Megan Neely" userId="S::mneely@uwgnh.org::1c253a89-bcb2-4154-bdf9-626f09f0ff68" providerId="AD" clId="Web-{56F44EA1-D33E-F0A0-9E71-B3ECE348DAE8}" dt="2026-06-15T17:58:25.097" v="269"/>
          <ac:grpSpMkLst>
            <pc:docMk/>
            <pc:sldMk cId="3664195376" sldId="392"/>
            <ac:grpSpMk id="6" creationId="{803C2152-C9E8-A5EE-A195-E55907F5852A}"/>
          </ac:grpSpMkLst>
        </pc:grpChg>
        <pc:grpChg chg="add del">
          <ac:chgData name="Megan Neely" userId="S::mneely@uwgnh.org::1c253a89-bcb2-4154-bdf9-626f09f0ff68" providerId="AD" clId="Web-{56F44EA1-D33E-F0A0-9E71-B3ECE348DAE8}" dt="2026-06-15T17:52:46.383" v="160"/>
          <ac:grpSpMkLst>
            <pc:docMk/>
            <pc:sldMk cId="3664195376" sldId="392"/>
            <ac:grpSpMk id="10" creationId="{A3A60A1E-2861-7528-F754-195727D86044}"/>
          </ac:grpSpMkLst>
        </pc:grpChg>
        <pc:grpChg chg="add mod">
          <ac:chgData name="Megan Neely" userId="S::mneely@uwgnh.org::1c253a89-bcb2-4154-bdf9-626f09f0ff68" providerId="AD" clId="Web-{56F44EA1-D33E-F0A0-9E71-B3ECE348DAE8}" dt="2026-06-15T18:11:19.685" v="656" actId="1076"/>
          <ac:grpSpMkLst>
            <pc:docMk/>
            <pc:sldMk cId="3664195376" sldId="392"/>
            <ac:grpSpMk id="16" creationId="{FA93FA36-AE45-A925-8834-D873CAD8B710}"/>
          </ac:grpSpMkLst>
        </pc:grpChg>
        <pc:grpChg chg="add del mod">
          <ac:chgData name="Megan Neely" userId="S::mneely@uwgnh.org::1c253a89-bcb2-4154-bdf9-626f09f0ff68" providerId="AD" clId="Web-{56F44EA1-D33E-F0A0-9E71-B3ECE348DAE8}" dt="2026-06-15T18:11:19.747" v="657" actId="1076"/>
          <ac:grpSpMkLst>
            <pc:docMk/>
            <pc:sldMk cId="3664195376" sldId="392"/>
            <ac:grpSpMk id="26" creationId="{E96548F8-DE15-2CCC-785D-7663D99E99BD}"/>
          </ac:grpSpMkLst>
        </pc:grpChg>
        <pc:grpChg chg="add del">
          <ac:chgData name="Megan Neely" userId="S::mneely@uwgnh.org::1c253a89-bcb2-4154-bdf9-626f09f0ff68" providerId="AD" clId="Web-{56F44EA1-D33E-F0A0-9E71-B3ECE348DAE8}" dt="2026-06-15T18:08:20.054" v="602"/>
          <ac:grpSpMkLst>
            <pc:docMk/>
            <pc:sldMk cId="3664195376" sldId="392"/>
            <ac:grpSpMk id="29" creationId="{0D11C349-2F3F-5A7A-1D2C-2E515C436FEA}"/>
          </ac:grpSpMkLst>
        </pc:grpChg>
        <pc:grpChg chg="add del mod">
          <ac:chgData name="Megan Neely" userId="S::mneely@uwgnh.org::1c253a89-bcb2-4154-bdf9-626f09f0ff68" providerId="AD" clId="Web-{56F44EA1-D33E-F0A0-9E71-B3ECE348DAE8}" dt="2026-06-15T18:10:27.980" v="630"/>
          <ac:grpSpMkLst>
            <pc:docMk/>
            <pc:sldMk cId="3664195376" sldId="392"/>
            <ac:grpSpMk id="37" creationId="{1884FB0C-6496-8758-A4F4-FC9C4FA62784}"/>
          </ac:grpSpMkLst>
        </pc:grpChg>
        <pc:grpChg chg="del mod">
          <ac:chgData name="Megan Neely" userId="S::mneely@uwgnh.org::1c253a89-bcb2-4154-bdf9-626f09f0ff68" providerId="AD" clId="Web-{56F44EA1-D33E-F0A0-9E71-B3ECE348DAE8}" dt="2026-06-15T17:58:25.097" v="277"/>
          <ac:grpSpMkLst>
            <pc:docMk/>
            <pc:sldMk cId="3664195376" sldId="392"/>
            <ac:grpSpMk id="48" creationId="{776C75D5-7262-BE26-8F5D-D62FB82C0B4B}"/>
          </ac:grpSpMkLst>
        </pc:grpChg>
        <pc:grpChg chg="mod">
          <ac:chgData name="Megan Neely" userId="S::mneely@uwgnh.org::1c253a89-bcb2-4154-bdf9-626f09f0ff68" providerId="AD" clId="Web-{56F44EA1-D33E-F0A0-9E71-B3ECE348DAE8}" dt="2026-06-15T17:53:20.384" v="180" actId="1076"/>
          <ac:grpSpMkLst>
            <pc:docMk/>
            <pc:sldMk cId="3664195376" sldId="392"/>
            <ac:grpSpMk id="58" creationId="{966B09EC-22E8-C04C-E9C2-BBFCC5B5EC41}"/>
          </ac:grpSpMkLst>
        </pc:grpChg>
        <pc:grpChg chg="del mod">
          <ac:chgData name="Megan Neely" userId="S::mneely@uwgnh.org::1c253a89-bcb2-4154-bdf9-626f09f0ff68" providerId="AD" clId="Web-{56F44EA1-D33E-F0A0-9E71-B3ECE348DAE8}" dt="2026-06-15T17:58:25.097" v="276"/>
          <ac:grpSpMkLst>
            <pc:docMk/>
            <pc:sldMk cId="3664195376" sldId="392"/>
            <ac:grpSpMk id="61" creationId="{038A2C72-6EA7-A3C4-F27D-B7C32B343667}"/>
          </ac:grpSpMkLst>
        </pc:grpChg>
        <pc:grpChg chg="del mod">
          <ac:chgData name="Megan Neely" userId="S::mneely@uwgnh.org::1c253a89-bcb2-4154-bdf9-626f09f0ff68" providerId="AD" clId="Web-{56F44EA1-D33E-F0A0-9E71-B3ECE348DAE8}" dt="2026-06-15T17:58:25.097" v="275"/>
          <ac:grpSpMkLst>
            <pc:docMk/>
            <pc:sldMk cId="3664195376" sldId="392"/>
            <ac:grpSpMk id="64" creationId="{FF792C86-EA7A-96D2-C997-0C4B74BEA36F}"/>
          </ac:grpSpMkLst>
        </pc:grpChg>
        <pc:grpChg chg="del mod">
          <ac:chgData name="Megan Neely" userId="S::mneely@uwgnh.org::1c253a89-bcb2-4154-bdf9-626f09f0ff68" providerId="AD" clId="Web-{56F44EA1-D33E-F0A0-9E71-B3ECE348DAE8}" dt="2026-06-15T17:58:25.097" v="274"/>
          <ac:grpSpMkLst>
            <pc:docMk/>
            <pc:sldMk cId="3664195376" sldId="392"/>
            <ac:grpSpMk id="67" creationId="{7A4D53E9-5039-CBEC-D0C1-65E44E166EAE}"/>
          </ac:grpSpMkLst>
        </pc:grpChg>
        <pc:grpChg chg="del mod">
          <ac:chgData name="Megan Neely" userId="S::mneely@uwgnh.org::1c253a89-bcb2-4154-bdf9-626f09f0ff68" providerId="AD" clId="Web-{56F44EA1-D33E-F0A0-9E71-B3ECE348DAE8}" dt="2026-06-15T17:58:25.097" v="273"/>
          <ac:grpSpMkLst>
            <pc:docMk/>
            <pc:sldMk cId="3664195376" sldId="392"/>
            <ac:grpSpMk id="70" creationId="{8D32CDAB-2354-DD83-9F8C-2DC3258B0692}"/>
          </ac:grpSpMkLst>
        </pc:grpChg>
        <pc:grpChg chg="del mod">
          <ac:chgData name="Megan Neely" userId="S::mneely@uwgnh.org::1c253a89-bcb2-4154-bdf9-626f09f0ff68" providerId="AD" clId="Web-{56F44EA1-D33E-F0A0-9E71-B3ECE348DAE8}" dt="2026-06-15T17:58:25.097" v="272"/>
          <ac:grpSpMkLst>
            <pc:docMk/>
            <pc:sldMk cId="3664195376" sldId="392"/>
            <ac:grpSpMk id="73" creationId="{2971FC0E-2FEA-8196-05CB-619C5BC82EF4}"/>
          </ac:grpSpMkLst>
        </pc:grpChg>
        <pc:grpChg chg="del mod">
          <ac:chgData name="Megan Neely" userId="S::mneely@uwgnh.org::1c253a89-bcb2-4154-bdf9-626f09f0ff68" providerId="AD" clId="Web-{56F44EA1-D33E-F0A0-9E71-B3ECE348DAE8}" dt="2026-06-15T17:58:25.097" v="271"/>
          <ac:grpSpMkLst>
            <pc:docMk/>
            <pc:sldMk cId="3664195376" sldId="392"/>
            <ac:grpSpMk id="76" creationId="{9F0AAA5F-5717-AF09-6368-2F0A34A02F7C}"/>
          </ac:grpSpMkLst>
        </pc:grpChg>
        <pc:grpChg chg="mod">
          <ac:chgData name="Megan Neely" userId="S::mneely@uwgnh.org::1c253a89-bcb2-4154-bdf9-626f09f0ff68" providerId="AD" clId="Web-{56F44EA1-D33E-F0A0-9E71-B3ECE348DAE8}" dt="2026-06-15T18:11:19.638" v="655" actId="1076"/>
          <ac:grpSpMkLst>
            <pc:docMk/>
            <pc:sldMk cId="3664195376" sldId="392"/>
            <ac:grpSpMk id="79" creationId="{D641BE62-2678-9D40-7EEC-588131CFC168}"/>
          </ac:grpSpMkLst>
        </pc:grpChg>
        <pc:grpChg chg="add mod">
          <ac:chgData name="Megan Neely" userId="S::mneely@uwgnh.org::1c253a89-bcb2-4154-bdf9-626f09f0ff68" providerId="AD" clId="Web-{56F44EA1-D33E-F0A0-9E71-B3ECE348DAE8}" dt="2026-06-15T18:11:19.857" v="659" actId="1076"/>
          <ac:grpSpMkLst>
            <pc:docMk/>
            <pc:sldMk cId="3664195376" sldId="392"/>
            <ac:grpSpMk id="91" creationId="{05A121D3-60CE-BC67-FEB8-29CC62214B68}"/>
          </ac:grpSpMkLst>
        </pc:grpChg>
        <pc:grpChg chg="add mod ord">
          <ac:chgData name="Megan Neely" userId="S::mneely@uwgnh.org::1c253a89-bcb2-4154-bdf9-626f09f0ff68" providerId="AD" clId="Web-{56F44EA1-D33E-F0A0-9E71-B3ECE348DAE8}" dt="2026-06-15T18:11:19.810" v="658" actId="1076"/>
          <ac:grpSpMkLst>
            <pc:docMk/>
            <pc:sldMk cId="3664195376" sldId="392"/>
            <ac:grpSpMk id="102" creationId="{68D92FC8-E658-97D8-8FCF-EFAC1E2FDA49}"/>
          </ac:grpSpMkLst>
        </pc:grpChg>
      </pc:sldChg>
      <pc:sldChg chg="modSp">
        <pc:chgData name="Megan Neely" userId="S::mneely@uwgnh.org::1c253a89-bcb2-4154-bdf9-626f09f0ff68" providerId="AD" clId="Web-{56F44EA1-D33E-F0A0-9E71-B3ECE348DAE8}" dt="2026-06-15T17:47:59.623" v="7" actId="20577"/>
        <pc:sldMkLst>
          <pc:docMk/>
          <pc:sldMk cId="4138608397" sldId="402"/>
        </pc:sldMkLst>
        <pc:spChg chg="mod">
          <ac:chgData name="Megan Neely" userId="S::mneely@uwgnh.org::1c253a89-bcb2-4154-bdf9-626f09f0ff68" providerId="AD" clId="Web-{56F44EA1-D33E-F0A0-9E71-B3ECE348DAE8}" dt="2026-06-15T17:47:59.623" v="7" actId="20577"/>
          <ac:spMkLst>
            <pc:docMk/>
            <pc:sldMk cId="4138608397" sldId="402"/>
            <ac:spMk id="12" creationId="{760B976F-5FB2-DF33-DB00-52B91FCF685C}"/>
          </ac:spMkLst>
        </pc:spChg>
      </pc:sldChg>
      <pc:sldChg chg="new del ord">
        <pc:chgData name="Megan Neely" userId="S::mneely@uwgnh.org::1c253a89-bcb2-4154-bdf9-626f09f0ff68" providerId="AD" clId="Web-{56F44EA1-D33E-F0A0-9E71-B3ECE348DAE8}" dt="2026-06-15T18:12:22.218" v="674"/>
        <pc:sldMkLst>
          <pc:docMk/>
          <pc:sldMk cId="724566992" sldId="416"/>
        </pc:sldMkLst>
      </pc:sldChg>
      <pc:sldChg chg="delSp modSp add ord replId">
        <pc:chgData name="Megan Neely" userId="S::mneely@uwgnh.org::1c253a89-bcb2-4154-bdf9-626f09f0ff68" providerId="AD" clId="Web-{56F44EA1-D33E-F0A0-9E71-B3ECE348DAE8}" dt="2026-06-15T18:41:05.619" v="1625" actId="20577"/>
        <pc:sldMkLst>
          <pc:docMk/>
          <pc:sldMk cId="3841675933" sldId="416"/>
        </pc:sldMkLst>
        <pc:spChg chg="mod">
          <ac:chgData name="Megan Neely" userId="S::mneely@uwgnh.org::1c253a89-bcb2-4154-bdf9-626f09f0ff68" providerId="AD" clId="Web-{56F44EA1-D33E-F0A0-9E71-B3ECE348DAE8}" dt="2026-06-15T18:41:05.619" v="1625" actId="20577"/>
          <ac:spMkLst>
            <pc:docMk/>
            <pc:sldMk cId="3841675933" sldId="416"/>
            <ac:spMk id="6" creationId="{51EDEAB9-4239-E5B3-0E16-1A0C371BFE1C}"/>
          </ac:spMkLst>
        </pc:spChg>
        <pc:spChg chg="mod">
          <ac:chgData name="Megan Neely" userId="S::mneely@uwgnh.org::1c253a89-bcb2-4154-bdf9-626f09f0ff68" providerId="AD" clId="Web-{56F44EA1-D33E-F0A0-9E71-B3ECE348DAE8}" dt="2026-06-15T18:13:13.173" v="688" actId="20577"/>
          <ac:spMkLst>
            <pc:docMk/>
            <pc:sldMk cId="3841675933" sldId="416"/>
            <ac:spMk id="8" creationId="{96CEDF69-F271-5111-7BE7-B0AF12885205}"/>
          </ac:spMkLst>
        </pc:spChg>
        <pc:spChg chg="del mod">
          <ac:chgData name="Megan Neely" userId="S::mneely@uwgnh.org::1c253a89-bcb2-4154-bdf9-626f09f0ff68" providerId="AD" clId="Web-{56F44EA1-D33E-F0A0-9E71-B3ECE348DAE8}" dt="2026-06-15T18:14:45.379" v="836"/>
          <ac:spMkLst>
            <pc:docMk/>
            <pc:sldMk cId="3841675933" sldId="416"/>
            <ac:spMk id="11" creationId="{ACB13A6E-FA88-AA7E-1177-A776AD44962D}"/>
          </ac:spMkLst>
        </pc:spChg>
      </pc:sldChg>
    </pc:docChg>
  </pc:docChgLst>
  <pc:docChgLst>
    <pc:chgData name="Megan Neely" userId="S::mneely@uwgnh.org::1c253a89-bcb2-4154-bdf9-626f09f0ff68" providerId="AD" clId="Web-{18F35D92-2B29-5A66-73C5-BAFC28AAF0A7}"/>
    <pc:docChg chg="addSld delSld modSld">
      <pc:chgData name="Megan Neely" userId="S::mneely@uwgnh.org::1c253a89-bcb2-4154-bdf9-626f09f0ff68" providerId="AD" clId="Web-{18F35D92-2B29-5A66-73C5-BAFC28AAF0A7}" dt="2026-06-15T15:59:41.210" v="1269" actId="20577"/>
      <pc:docMkLst>
        <pc:docMk/>
      </pc:docMkLst>
      <pc:sldChg chg="modSp">
        <pc:chgData name="Megan Neely" userId="S::mneely@uwgnh.org::1c253a89-bcb2-4154-bdf9-626f09f0ff68" providerId="AD" clId="Web-{18F35D92-2B29-5A66-73C5-BAFC28AAF0A7}" dt="2026-06-15T14:55:24.115" v="753" actId="20577"/>
        <pc:sldMkLst>
          <pc:docMk/>
          <pc:sldMk cId="3159818671" sldId="408"/>
        </pc:sldMkLst>
        <pc:spChg chg="mod">
          <ac:chgData name="Megan Neely" userId="S::mneely@uwgnh.org::1c253a89-bcb2-4154-bdf9-626f09f0ff68" providerId="AD" clId="Web-{18F35D92-2B29-5A66-73C5-BAFC28AAF0A7}" dt="2026-06-15T14:55:24.115" v="753" actId="20577"/>
          <ac:spMkLst>
            <pc:docMk/>
            <pc:sldMk cId="3159818671" sldId="408"/>
            <ac:spMk id="3" creationId="{94E6F7F8-3924-2740-15A5-9E91051CEC25}"/>
          </ac:spMkLst>
        </pc:spChg>
      </pc:sldChg>
      <pc:sldChg chg="modSp">
        <pc:chgData name="Megan Neely" userId="S::mneely@uwgnh.org::1c253a89-bcb2-4154-bdf9-626f09f0ff68" providerId="AD" clId="Web-{18F35D92-2B29-5A66-73C5-BAFC28AAF0A7}" dt="2026-06-15T15:49:45.294" v="1233"/>
        <pc:sldMkLst>
          <pc:docMk/>
          <pc:sldMk cId="729099251" sldId="409"/>
        </pc:sldMkLst>
        <pc:spChg chg="mod">
          <ac:chgData name="Megan Neely" userId="S::mneely@uwgnh.org::1c253a89-bcb2-4154-bdf9-626f09f0ff68" providerId="AD" clId="Web-{18F35D92-2B29-5A66-73C5-BAFC28AAF0A7}" dt="2026-06-15T14:55:33.115" v="755" actId="20577"/>
          <ac:spMkLst>
            <pc:docMk/>
            <pc:sldMk cId="729099251" sldId="409"/>
            <ac:spMk id="3" creationId="{993D8B14-A4C7-3B96-C251-CC5484AE7032}"/>
          </ac:spMkLst>
        </pc:spChg>
        <pc:graphicFrameChg chg="mod modGraphic">
          <ac:chgData name="Megan Neely" userId="S::mneely@uwgnh.org::1c253a89-bcb2-4154-bdf9-626f09f0ff68" providerId="AD" clId="Web-{18F35D92-2B29-5A66-73C5-BAFC28AAF0A7}" dt="2026-06-15T15:49:45.294" v="1233"/>
          <ac:graphicFrameMkLst>
            <pc:docMk/>
            <pc:sldMk cId="729099251" sldId="409"/>
            <ac:graphicFrameMk id="7" creationId="{E9D9D412-B8E5-0B6D-C38E-182AB6A697C2}"/>
          </ac:graphicFrameMkLst>
        </pc:graphicFrameChg>
      </pc:sldChg>
      <pc:sldChg chg="modSp">
        <pc:chgData name="Megan Neely" userId="S::mneely@uwgnh.org::1c253a89-bcb2-4154-bdf9-626f09f0ff68" providerId="AD" clId="Web-{18F35D92-2B29-5A66-73C5-BAFC28AAF0A7}" dt="2026-06-15T15:55:17.752" v="1261"/>
        <pc:sldMkLst>
          <pc:docMk/>
          <pc:sldMk cId="3453096542" sldId="410"/>
        </pc:sldMkLst>
        <pc:spChg chg="mod">
          <ac:chgData name="Megan Neely" userId="S::mneely@uwgnh.org::1c253a89-bcb2-4154-bdf9-626f09f0ff68" providerId="AD" clId="Web-{18F35D92-2B29-5A66-73C5-BAFC28AAF0A7}" dt="2026-06-15T14:55:41.271" v="761" actId="20577"/>
          <ac:spMkLst>
            <pc:docMk/>
            <pc:sldMk cId="3453096542" sldId="410"/>
            <ac:spMk id="3" creationId="{7FDBDBE8-7067-C721-BFB9-38BEDF3FCE2F}"/>
          </ac:spMkLst>
        </pc:spChg>
        <pc:graphicFrameChg chg="mod modGraphic">
          <ac:chgData name="Megan Neely" userId="S::mneely@uwgnh.org::1c253a89-bcb2-4154-bdf9-626f09f0ff68" providerId="AD" clId="Web-{18F35D92-2B29-5A66-73C5-BAFC28AAF0A7}" dt="2026-06-15T15:55:17.752" v="1261"/>
          <ac:graphicFrameMkLst>
            <pc:docMk/>
            <pc:sldMk cId="3453096542" sldId="410"/>
            <ac:graphicFrameMk id="7" creationId="{217B2E58-6C37-9CC5-6458-E2B5C52222CE}"/>
          </ac:graphicFrameMkLst>
        </pc:graphicFrameChg>
      </pc:sldChg>
      <pc:sldChg chg="modSp add replId">
        <pc:chgData name="Megan Neely" userId="S::mneely@uwgnh.org::1c253a89-bcb2-4154-bdf9-626f09f0ff68" providerId="AD" clId="Web-{18F35D92-2B29-5A66-73C5-BAFC28AAF0A7}" dt="2026-06-15T14:42:06.822" v="404" actId="14100"/>
        <pc:sldMkLst>
          <pc:docMk/>
          <pc:sldMk cId="2605463668" sldId="414"/>
        </pc:sldMkLst>
        <pc:spChg chg="ord">
          <ac:chgData name="Megan Neely" userId="S::mneely@uwgnh.org::1c253a89-bcb2-4154-bdf9-626f09f0ff68" providerId="AD" clId="Web-{18F35D92-2B29-5A66-73C5-BAFC28AAF0A7}" dt="2026-06-15T14:40:27.383" v="305"/>
          <ac:spMkLst>
            <pc:docMk/>
            <pc:sldMk cId="2605463668" sldId="414"/>
            <ac:spMk id="2" creationId="{D196F55D-574F-89E3-A963-F3308CBE3707}"/>
          </ac:spMkLst>
        </pc:spChg>
        <pc:spChg chg="mod">
          <ac:chgData name="Megan Neely" userId="S::mneely@uwgnh.org::1c253a89-bcb2-4154-bdf9-626f09f0ff68" providerId="AD" clId="Web-{18F35D92-2B29-5A66-73C5-BAFC28AAF0A7}" dt="2026-06-15T14:42:06.822" v="404" actId="14100"/>
          <ac:spMkLst>
            <pc:docMk/>
            <pc:sldMk cId="2605463668" sldId="414"/>
            <ac:spMk id="6" creationId="{D6FAB5E7-E578-97B3-B719-32D3C28F34D1}"/>
          </ac:spMkLst>
        </pc:spChg>
      </pc:sldChg>
      <pc:sldChg chg="modSp add replId">
        <pc:chgData name="Megan Neely" userId="S::mneely@uwgnh.org::1c253a89-bcb2-4154-bdf9-626f09f0ff68" providerId="AD" clId="Web-{18F35D92-2B29-5A66-73C5-BAFC28AAF0A7}" dt="2026-06-15T15:59:41.210" v="1269" actId="20577"/>
        <pc:sldMkLst>
          <pc:docMk/>
          <pc:sldMk cId="1167363336" sldId="415"/>
        </pc:sldMkLst>
        <pc:spChg chg="mod">
          <ac:chgData name="Megan Neely" userId="S::mneely@uwgnh.org::1c253a89-bcb2-4154-bdf9-626f09f0ff68" providerId="AD" clId="Web-{18F35D92-2B29-5A66-73C5-BAFC28AAF0A7}" dt="2026-06-15T15:59:41.210" v="1269" actId="20577"/>
          <ac:spMkLst>
            <pc:docMk/>
            <pc:sldMk cId="1167363336" sldId="415"/>
            <ac:spMk id="6" creationId="{F4D2F0A1-AFCE-5FDB-C1BB-0D37D315DA5E}"/>
          </ac:spMkLst>
        </pc:spChg>
      </pc:sldChg>
      <pc:sldChg chg="new del">
        <pc:chgData name="Megan Neely" userId="S::mneely@uwgnh.org::1c253a89-bcb2-4154-bdf9-626f09f0ff68" providerId="AD" clId="Web-{18F35D92-2B29-5A66-73C5-BAFC28AAF0A7}" dt="2026-06-15T14:42:27.041" v="406"/>
        <pc:sldMkLst>
          <pc:docMk/>
          <pc:sldMk cId="1733239994" sldId="415"/>
        </pc:sldMkLst>
      </pc:sldChg>
    </pc:docChg>
  </pc:docChgLst>
  <pc:docChgLst>
    <pc:chgData name="Kelly Fitzgerald" userId="S::kfitzgerald@uwgnh.org::4eeed8aa-f8f2-4d78-9783-a401311d3ebe" providerId="AD" clId="Web-{2CB7B86F-A63D-4FA0-BD43-45B7DDD63EE6}"/>
    <pc:docChg chg="mod">
      <pc:chgData name="Kelly Fitzgerald" userId="S::kfitzgerald@uwgnh.org::4eeed8aa-f8f2-4d78-9783-a401311d3ebe" providerId="AD" clId="Web-{2CB7B86F-A63D-4FA0-BD43-45B7DDD63EE6}" dt="2026-06-15T11:35:37.509" v="0"/>
      <pc:docMkLst>
        <pc:docMk/>
      </pc:docMkLst>
    </pc:docChg>
  </pc:docChgLst>
  <pc:docChgLst>
    <pc:chgData name="Shelly Hicks" userId="S::shicks@uwgnh.org::f407f4dc-bf5c-4c30-b4f0-d2a9b64d4f70" providerId="AD" clId="Web-{CF14D947-1D17-17ED-043E-62A772069A9A}"/>
    <pc:docChg chg="modSld">
      <pc:chgData name="Shelly Hicks" userId="S::shicks@uwgnh.org::f407f4dc-bf5c-4c30-b4f0-d2a9b64d4f70" providerId="AD" clId="Web-{CF14D947-1D17-17ED-043E-62A772069A9A}" dt="2026-06-15T20:05:35.426" v="17"/>
      <pc:docMkLst>
        <pc:docMk/>
      </pc:docMkLst>
      <pc:sldChg chg="modNotes">
        <pc:chgData name="Shelly Hicks" userId="S::shicks@uwgnh.org::f407f4dc-bf5c-4c30-b4f0-d2a9b64d4f70" providerId="AD" clId="Web-{CF14D947-1D17-17ED-043E-62A772069A9A}" dt="2026-06-15T19:48:03.729" v="3"/>
        <pc:sldMkLst>
          <pc:docMk/>
          <pc:sldMk cId="2605463668" sldId="414"/>
        </pc:sldMkLst>
      </pc:sldChg>
      <pc:sldChg chg="modNotes">
        <pc:chgData name="Shelly Hicks" userId="S::shicks@uwgnh.org::f407f4dc-bf5c-4c30-b4f0-d2a9b64d4f70" providerId="AD" clId="Web-{CF14D947-1D17-17ED-043E-62A772069A9A}" dt="2026-06-15T20:05:35.426" v="17"/>
        <pc:sldMkLst>
          <pc:docMk/>
          <pc:sldMk cId="1167363336" sldId="415"/>
        </pc:sldMkLst>
      </pc:sldChg>
      <pc:sldChg chg="modNotes">
        <pc:chgData name="Shelly Hicks" userId="S::shicks@uwgnh.org::f407f4dc-bf5c-4c30-b4f0-d2a9b64d4f70" providerId="AD" clId="Web-{CF14D947-1D17-17ED-043E-62A772069A9A}" dt="2026-06-15T19:48:10.947" v="8"/>
        <pc:sldMkLst>
          <pc:docMk/>
          <pc:sldMk cId="669871504" sldId="417"/>
        </pc:sldMkLst>
      </pc:sldChg>
    </pc:docChg>
  </pc:docChgLst>
  <pc:docChgLst>
    <pc:chgData name="Megan Neely" userId="1c253a89-bcb2-4154-bdf9-626f09f0ff68" providerId="ADAL" clId="{5CACB215-D31A-4B3A-8458-8B47012E7215}"/>
    <pc:docChg chg="undo custSel addSld delSld modSld sldOrd">
      <pc:chgData name="Megan Neely" userId="1c253a89-bcb2-4154-bdf9-626f09f0ff68" providerId="ADAL" clId="{5CACB215-D31A-4B3A-8458-8B47012E7215}" dt="2026-06-12T16:03:09.672" v="6476" actId="1076"/>
      <pc:docMkLst>
        <pc:docMk/>
      </pc:docMkLst>
      <pc:sldChg chg="modSp mod">
        <pc:chgData name="Megan Neely" userId="1c253a89-bcb2-4154-bdf9-626f09f0ff68" providerId="ADAL" clId="{5CACB215-D31A-4B3A-8458-8B47012E7215}" dt="2026-06-12T14:04:20.323" v="330" actId="20577"/>
        <pc:sldMkLst>
          <pc:docMk/>
          <pc:sldMk cId="2085676733" sldId="346"/>
        </pc:sldMkLst>
        <pc:spChg chg="mod">
          <ac:chgData name="Megan Neely" userId="1c253a89-bcb2-4154-bdf9-626f09f0ff68" providerId="ADAL" clId="{5CACB215-D31A-4B3A-8458-8B47012E7215}" dt="2026-06-12T14:04:20.323" v="330" actId="20577"/>
          <ac:spMkLst>
            <pc:docMk/>
            <pc:sldMk cId="2085676733" sldId="346"/>
            <ac:spMk id="5" creationId="{23911E65-300E-FBF0-A06C-F90A61F088DB}"/>
          </ac:spMkLst>
        </pc:spChg>
      </pc:sldChg>
      <pc:sldChg chg="modSp mod">
        <pc:chgData name="Megan Neely" userId="1c253a89-bcb2-4154-bdf9-626f09f0ff68" providerId="ADAL" clId="{5CACB215-D31A-4B3A-8458-8B47012E7215}" dt="2026-06-12T14:40:15.796" v="480" actId="20577"/>
        <pc:sldMkLst>
          <pc:docMk/>
          <pc:sldMk cId="3928022967" sldId="352"/>
        </pc:sldMkLst>
        <pc:spChg chg="mod">
          <ac:chgData name="Megan Neely" userId="1c253a89-bcb2-4154-bdf9-626f09f0ff68" providerId="ADAL" clId="{5CACB215-D31A-4B3A-8458-8B47012E7215}" dt="2026-06-12T14:40:15.796" v="480" actId="20577"/>
          <ac:spMkLst>
            <pc:docMk/>
            <pc:sldMk cId="3928022967" sldId="352"/>
            <ac:spMk id="2" creationId="{B66A5A1B-A876-FCD7-B894-0E97B4ADB4C7}"/>
          </ac:spMkLst>
        </pc:spChg>
      </pc:sldChg>
      <pc:sldChg chg="modSp mod">
        <pc:chgData name="Megan Neely" userId="1c253a89-bcb2-4154-bdf9-626f09f0ff68" providerId="ADAL" clId="{5CACB215-D31A-4B3A-8458-8B47012E7215}" dt="2026-06-12T14:06:31.134" v="447" actId="20577"/>
        <pc:sldMkLst>
          <pc:docMk/>
          <pc:sldMk cId="1560363010" sldId="376"/>
        </pc:sldMkLst>
        <pc:spChg chg="mod">
          <ac:chgData name="Megan Neely" userId="1c253a89-bcb2-4154-bdf9-626f09f0ff68" providerId="ADAL" clId="{5CACB215-D31A-4B3A-8458-8B47012E7215}" dt="2026-06-12T14:06:00.051" v="362" actId="20577"/>
          <ac:spMkLst>
            <pc:docMk/>
            <pc:sldMk cId="1560363010" sldId="376"/>
            <ac:spMk id="2" creationId="{D4CB8AC9-EF6C-D7E1-AA1D-806AF210A11C}"/>
          </ac:spMkLst>
        </pc:spChg>
        <pc:spChg chg="mod">
          <ac:chgData name="Megan Neely" userId="1c253a89-bcb2-4154-bdf9-626f09f0ff68" providerId="ADAL" clId="{5CACB215-D31A-4B3A-8458-8B47012E7215}" dt="2026-06-12T14:06:10.473" v="387" actId="20577"/>
          <ac:spMkLst>
            <pc:docMk/>
            <pc:sldMk cId="1560363010" sldId="376"/>
            <ac:spMk id="3" creationId="{BC813EC4-C26F-D7F4-456E-B32F058AED15}"/>
          </ac:spMkLst>
        </pc:spChg>
        <pc:spChg chg="mod">
          <ac:chgData name="Megan Neely" userId="1c253a89-bcb2-4154-bdf9-626f09f0ff68" providerId="ADAL" clId="{5CACB215-D31A-4B3A-8458-8B47012E7215}" dt="2026-06-12T14:06:17.338" v="399" actId="20577"/>
          <ac:spMkLst>
            <pc:docMk/>
            <pc:sldMk cId="1560363010" sldId="376"/>
            <ac:spMk id="7" creationId="{3B1319A6-ACEF-EED2-F909-98DFE38E16F5}"/>
          </ac:spMkLst>
        </pc:spChg>
        <pc:spChg chg="mod">
          <ac:chgData name="Megan Neely" userId="1c253a89-bcb2-4154-bdf9-626f09f0ff68" providerId="ADAL" clId="{5CACB215-D31A-4B3A-8458-8B47012E7215}" dt="2026-06-12T14:06:21.599" v="416" actId="20577"/>
          <ac:spMkLst>
            <pc:docMk/>
            <pc:sldMk cId="1560363010" sldId="376"/>
            <ac:spMk id="8" creationId="{7BF40DCD-F2ED-8F53-CCE8-504901BFD5BF}"/>
          </ac:spMkLst>
        </pc:spChg>
        <pc:spChg chg="mod">
          <ac:chgData name="Megan Neely" userId="1c253a89-bcb2-4154-bdf9-626f09f0ff68" providerId="ADAL" clId="{5CACB215-D31A-4B3A-8458-8B47012E7215}" dt="2026-06-12T14:06:26.657" v="427" actId="20577"/>
          <ac:spMkLst>
            <pc:docMk/>
            <pc:sldMk cId="1560363010" sldId="376"/>
            <ac:spMk id="9" creationId="{71EC8CFF-5A5B-DC8C-2B06-5AFDEEB22A1A}"/>
          </ac:spMkLst>
        </pc:spChg>
        <pc:spChg chg="mod">
          <ac:chgData name="Megan Neely" userId="1c253a89-bcb2-4154-bdf9-626f09f0ff68" providerId="ADAL" clId="{5CACB215-D31A-4B3A-8458-8B47012E7215}" dt="2026-06-12T14:06:31.134" v="447" actId="20577"/>
          <ac:spMkLst>
            <pc:docMk/>
            <pc:sldMk cId="1560363010" sldId="376"/>
            <ac:spMk id="10" creationId="{657F2EC2-B74E-2D50-B213-E33B185CBDA1}"/>
          </ac:spMkLst>
        </pc:spChg>
      </pc:sldChg>
      <pc:sldChg chg="modSp mod">
        <pc:chgData name="Megan Neely" userId="1c253a89-bcb2-4154-bdf9-626f09f0ff68" providerId="ADAL" clId="{5CACB215-D31A-4B3A-8458-8B47012E7215}" dt="2026-06-12T14:00:34.209" v="102" actId="1076"/>
        <pc:sldMkLst>
          <pc:docMk/>
          <pc:sldMk cId="751065664" sldId="381"/>
        </pc:sldMkLst>
        <pc:spChg chg="mod">
          <ac:chgData name="Megan Neely" userId="1c253a89-bcb2-4154-bdf9-626f09f0ff68" providerId="ADAL" clId="{5CACB215-D31A-4B3A-8458-8B47012E7215}" dt="2026-06-12T14:00:24.346" v="101" actId="1076"/>
          <ac:spMkLst>
            <pc:docMk/>
            <pc:sldMk cId="751065664" sldId="381"/>
            <ac:spMk id="3" creationId="{505322D8-1450-05AA-E267-EF0A330A9F0A}"/>
          </ac:spMkLst>
        </pc:spChg>
        <pc:spChg chg="mod">
          <ac:chgData name="Megan Neely" userId="1c253a89-bcb2-4154-bdf9-626f09f0ff68" providerId="ADAL" clId="{5CACB215-D31A-4B3A-8458-8B47012E7215}" dt="2026-06-12T14:00:34.209" v="102" actId="1076"/>
          <ac:spMkLst>
            <pc:docMk/>
            <pc:sldMk cId="751065664" sldId="381"/>
            <ac:spMk id="4" creationId="{C7A3BA57-3473-EE19-D841-6A9EBA13BFA5}"/>
          </ac:spMkLst>
        </pc:spChg>
      </pc:sldChg>
      <pc:sldChg chg="addSp modSp mod">
        <pc:chgData name="Megan Neely" userId="1c253a89-bcb2-4154-bdf9-626f09f0ff68" providerId="ADAL" clId="{5CACB215-D31A-4B3A-8458-8B47012E7215}" dt="2026-06-12T14:46:43.221" v="1326" actId="255"/>
        <pc:sldMkLst>
          <pc:docMk/>
          <pc:sldMk cId="2066216244" sldId="384"/>
        </pc:sldMkLst>
        <pc:spChg chg="mod">
          <ac:chgData name="Megan Neely" userId="1c253a89-bcb2-4154-bdf9-626f09f0ff68" providerId="ADAL" clId="{5CACB215-D31A-4B3A-8458-8B47012E7215}" dt="2026-06-12T14:46:43.221" v="1326" actId="255"/>
          <ac:spMkLst>
            <pc:docMk/>
            <pc:sldMk cId="2066216244" sldId="384"/>
            <ac:spMk id="6" creationId="{D49B6848-D850-F9AB-D4B1-50E2888DA490}"/>
          </ac:spMkLst>
        </pc:spChg>
        <pc:spChg chg="mod">
          <ac:chgData name="Megan Neely" userId="1c253a89-bcb2-4154-bdf9-626f09f0ff68" providerId="ADAL" clId="{5CACB215-D31A-4B3A-8458-8B47012E7215}" dt="2026-06-12T14:45:07.341" v="1272" actId="20577"/>
          <ac:spMkLst>
            <pc:docMk/>
            <pc:sldMk cId="2066216244" sldId="384"/>
            <ac:spMk id="8" creationId="{039F0484-54A3-AA98-AE53-35623458DD96}"/>
          </ac:spMkLst>
        </pc:spChg>
        <pc:picChg chg="add mod">
          <ac:chgData name="Megan Neely" userId="1c253a89-bcb2-4154-bdf9-626f09f0ff68" providerId="ADAL" clId="{5CACB215-D31A-4B3A-8458-8B47012E7215}" dt="2026-06-12T14:45:41.464" v="1276" actId="1076"/>
          <ac:picMkLst>
            <pc:docMk/>
            <pc:sldMk cId="2066216244" sldId="384"/>
            <ac:picMk id="3" creationId="{67F2B780-9515-49F2-F4FE-52D304A1D57C}"/>
          </ac:picMkLst>
        </pc:picChg>
      </pc:sldChg>
      <pc:sldChg chg="addSp delSp modSp mod">
        <pc:chgData name="Megan Neely" userId="1c253a89-bcb2-4154-bdf9-626f09f0ff68" providerId="ADAL" clId="{5CACB215-D31A-4B3A-8458-8B47012E7215}" dt="2026-06-12T14:56:49.145" v="1971" actId="1076"/>
        <pc:sldMkLst>
          <pc:docMk/>
          <pc:sldMk cId="2393668553" sldId="385"/>
        </pc:sldMkLst>
        <pc:spChg chg="add mod">
          <ac:chgData name="Megan Neely" userId="1c253a89-bcb2-4154-bdf9-626f09f0ff68" providerId="ADAL" clId="{5CACB215-D31A-4B3A-8458-8B47012E7215}" dt="2026-06-12T14:55:09.789" v="1872" actId="207"/>
          <ac:spMkLst>
            <pc:docMk/>
            <pc:sldMk cId="2393668553" sldId="385"/>
            <ac:spMk id="5" creationId="{7E73BE3D-A9D3-AD0C-767E-040B697ECC2C}"/>
          </ac:spMkLst>
        </pc:spChg>
        <pc:spChg chg="mod">
          <ac:chgData name="Megan Neely" userId="1c253a89-bcb2-4154-bdf9-626f09f0ff68" providerId="ADAL" clId="{5CACB215-D31A-4B3A-8458-8B47012E7215}" dt="2026-06-12T14:49:41.296" v="1379" actId="1076"/>
          <ac:spMkLst>
            <pc:docMk/>
            <pc:sldMk cId="2393668553" sldId="385"/>
            <ac:spMk id="6" creationId="{DF36845E-DD11-79BA-492F-0695E6591621}"/>
          </ac:spMkLst>
        </pc:spChg>
        <pc:spChg chg="mod">
          <ac:chgData name="Megan Neely" userId="1c253a89-bcb2-4154-bdf9-626f09f0ff68" providerId="ADAL" clId="{5CACB215-D31A-4B3A-8458-8B47012E7215}" dt="2026-06-12T14:48:35.931" v="1367" actId="20577"/>
          <ac:spMkLst>
            <pc:docMk/>
            <pc:sldMk cId="2393668553" sldId="385"/>
            <ac:spMk id="8" creationId="{140FE3E4-BDBC-10E0-34E8-37D9FAEE9727}"/>
          </ac:spMkLst>
        </pc:spChg>
        <pc:spChg chg="add mod">
          <ac:chgData name="Megan Neely" userId="1c253a89-bcb2-4154-bdf9-626f09f0ff68" providerId="ADAL" clId="{5CACB215-D31A-4B3A-8458-8B47012E7215}" dt="2026-06-12T14:56:49.145" v="1971" actId="1076"/>
          <ac:spMkLst>
            <pc:docMk/>
            <pc:sldMk cId="2393668553" sldId="385"/>
            <ac:spMk id="9" creationId="{8A213E4E-342E-71ED-D6AE-AB83CB38877D}"/>
          </ac:spMkLst>
        </pc:spChg>
        <pc:picChg chg="add mod">
          <ac:chgData name="Megan Neely" userId="1c253a89-bcb2-4154-bdf9-626f09f0ff68" providerId="ADAL" clId="{5CACB215-D31A-4B3A-8458-8B47012E7215}" dt="2026-06-12T14:51:16.319" v="1384" actId="1076"/>
          <ac:picMkLst>
            <pc:docMk/>
            <pc:sldMk cId="2393668553" sldId="385"/>
            <ac:picMk id="3" creationId="{5B5AEE3B-9166-0F33-AFAC-2732E4B2AF32}"/>
          </ac:picMkLst>
        </pc:picChg>
        <pc:picChg chg="add mod">
          <ac:chgData name="Megan Neely" userId="1c253a89-bcb2-4154-bdf9-626f09f0ff68" providerId="ADAL" clId="{5CACB215-D31A-4B3A-8458-8B47012E7215}" dt="2026-06-12T14:50:56.242" v="1382" actId="1076"/>
          <ac:picMkLst>
            <pc:docMk/>
            <pc:sldMk cId="2393668553" sldId="385"/>
            <ac:picMk id="4" creationId="{26056B07-0320-AE1E-2C9D-72142EC6398A}"/>
          </ac:picMkLst>
        </pc:picChg>
      </pc:sldChg>
      <pc:sldChg chg="modSp mod">
        <pc:chgData name="Megan Neely" userId="1c253a89-bcb2-4154-bdf9-626f09f0ff68" providerId="ADAL" clId="{5CACB215-D31A-4B3A-8458-8B47012E7215}" dt="2026-06-12T14:57:19.136" v="2032" actId="20577"/>
        <pc:sldMkLst>
          <pc:docMk/>
          <pc:sldMk cId="2792976739" sldId="387"/>
        </pc:sldMkLst>
        <pc:spChg chg="mod">
          <ac:chgData name="Megan Neely" userId="1c253a89-bcb2-4154-bdf9-626f09f0ff68" providerId="ADAL" clId="{5CACB215-D31A-4B3A-8458-8B47012E7215}" dt="2026-06-12T14:57:19.136" v="2032" actId="20577"/>
          <ac:spMkLst>
            <pc:docMk/>
            <pc:sldMk cId="2792976739" sldId="387"/>
            <ac:spMk id="11" creationId="{BF9F0F68-7B04-AAB5-E1CA-8AA620901AD8}"/>
          </ac:spMkLst>
        </pc:spChg>
      </pc:sldChg>
      <pc:sldChg chg="addSp modSp mod">
        <pc:chgData name="Megan Neely" userId="1c253a89-bcb2-4154-bdf9-626f09f0ff68" providerId="ADAL" clId="{5CACB215-D31A-4B3A-8458-8B47012E7215}" dt="2026-06-12T15:06:01.331" v="3527" actId="1076"/>
        <pc:sldMkLst>
          <pc:docMk/>
          <pc:sldMk cId="2705761023" sldId="390"/>
        </pc:sldMkLst>
        <pc:spChg chg="mod">
          <ac:chgData name="Megan Neely" userId="1c253a89-bcb2-4154-bdf9-626f09f0ff68" providerId="ADAL" clId="{5CACB215-D31A-4B3A-8458-8B47012E7215}" dt="2026-06-12T14:57:54.432" v="2086" actId="20577"/>
          <ac:spMkLst>
            <pc:docMk/>
            <pc:sldMk cId="2705761023" sldId="390"/>
            <ac:spMk id="11" creationId="{F615E4F3-455C-C10D-F170-2F1746A38791}"/>
          </ac:spMkLst>
        </pc:spChg>
        <pc:spChg chg="mod">
          <ac:chgData name="Megan Neely" userId="1c253a89-bcb2-4154-bdf9-626f09f0ff68" providerId="ADAL" clId="{5CACB215-D31A-4B3A-8458-8B47012E7215}" dt="2026-06-12T14:59:46.817" v="2389" actId="20577"/>
          <ac:spMkLst>
            <pc:docMk/>
            <pc:sldMk cId="2705761023" sldId="390"/>
            <ac:spMk id="12" creationId="{226F7AF7-48D4-23A7-4865-C6C287A19CD9}"/>
          </ac:spMkLst>
        </pc:spChg>
        <pc:spChg chg="mod">
          <ac:chgData name="Megan Neely" userId="1c253a89-bcb2-4154-bdf9-626f09f0ff68" providerId="ADAL" clId="{5CACB215-D31A-4B3A-8458-8B47012E7215}" dt="2026-06-12T14:57:43.093" v="2050" actId="20577"/>
          <ac:spMkLst>
            <pc:docMk/>
            <pc:sldMk cId="2705761023" sldId="390"/>
            <ac:spMk id="14" creationId="{8250102A-5DFC-78D7-6276-86DAD6DC11DD}"/>
          </ac:spMkLst>
        </pc:spChg>
        <pc:picChg chg="add mod">
          <ac:chgData name="Megan Neely" userId="1c253a89-bcb2-4154-bdf9-626f09f0ff68" providerId="ADAL" clId="{5CACB215-D31A-4B3A-8458-8B47012E7215}" dt="2026-06-12T15:06:01.331" v="3527" actId="1076"/>
          <ac:picMkLst>
            <pc:docMk/>
            <pc:sldMk cId="2705761023" sldId="390"/>
            <ac:picMk id="3" creationId="{6E7AA815-FF72-1EE2-D3EA-436B74422F90}"/>
          </ac:picMkLst>
        </pc:picChg>
      </pc:sldChg>
      <pc:sldChg chg="modSp mod">
        <pc:chgData name="Megan Neely" userId="1c253a89-bcb2-4154-bdf9-626f09f0ff68" providerId="ADAL" clId="{5CACB215-D31A-4B3A-8458-8B47012E7215}" dt="2026-06-12T15:13:51.274" v="4174" actId="20577"/>
        <pc:sldMkLst>
          <pc:docMk/>
          <pc:sldMk cId="3736484507" sldId="391"/>
        </pc:sldMkLst>
        <pc:spChg chg="mod">
          <ac:chgData name="Megan Neely" userId="1c253a89-bcb2-4154-bdf9-626f09f0ff68" providerId="ADAL" clId="{5CACB215-D31A-4B3A-8458-8B47012E7215}" dt="2026-06-12T15:13:51.274" v="4174" actId="20577"/>
          <ac:spMkLst>
            <pc:docMk/>
            <pc:sldMk cId="3736484507" sldId="391"/>
            <ac:spMk id="7" creationId="{B559CA5A-7DB7-0E99-F6F1-756BAEEEAACA}"/>
          </ac:spMkLst>
        </pc:spChg>
      </pc:sldChg>
      <pc:sldChg chg="addSp delSp modSp mod">
        <pc:chgData name="Megan Neely" userId="1c253a89-bcb2-4154-bdf9-626f09f0ff68" providerId="ADAL" clId="{5CACB215-D31A-4B3A-8458-8B47012E7215}" dt="2026-06-12T15:27:04.659" v="4607" actId="1076"/>
        <pc:sldMkLst>
          <pc:docMk/>
          <pc:sldMk cId="3664195376" sldId="392"/>
        </pc:sldMkLst>
        <pc:spChg chg="mod">
          <ac:chgData name="Megan Neely" userId="1c253a89-bcb2-4154-bdf9-626f09f0ff68" providerId="ADAL" clId="{5CACB215-D31A-4B3A-8458-8B47012E7215}" dt="2026-06-12T15:14:26.126" v="4182" actId="20577"/>
          <ac:spMkLst>
            <pc:docMk/>
            <pc:sldMk cId="3664195376" sldId="392"/>
            <ac:spMk id="8" creationId="{48768FF1-489D-18A5-2386-D90D146BCCC8}"/>
          </ac:spMkLst>
        </pc:spChg>
        <pc:spChg chg="mod">
          <ac:chgData name="Megan Neely" userId="1c253a89-bcb2-4154-bdf9-626f09f0ff68" providerId="ADAL" clId="{5CACB215-D31A-4B3A-8458-8B47012E7215}" dt="2026-06-12T15:19:29.779" v="4273" actId="165"/>
          <ac:spMkLst>
            <pc:docMk/>
            <pc:sldMk cId="3664195376" sldId="392"/>
            <ac:spMk id="59" creationId="{9A1558DE-C720-A4A0-BF3A-2C8F1FF5DD03}"/>
          </ac:spMkLst>
        </pc:spChg>
        <pc:spChg chg="mod">
          <ac:chgData name="Megan Neely" userId="1c253a89-bcb2-4154-bdf9-626f09f0ff68" providerId="ADAL" clId="{5CACB215-D31A-4B3A-8458-8B47012E7215}" dt="2026-06-12T15:19:38.366" v="4283" actId="20577"/>
          <ac:spMkLst>
            <pc:docMk/>
            <pc:sldMk cId="3664195376" sldId="392"/>
            <ac:spMk id="60" creationId="{DD24C2D7-CE1E-B074-207E-DE7F55B828E2}"/>
          </ac:spMkLst>
        </pc:spChg>
        <pc:spChg chg="mod">
          <ac:chgData name="Megan Neely" userId="1c253a89-bcb2-4154-bdf9-626f09f0ff68" providerId="ADAL" clId="{5CACB215-D31A-4B3A-8458-8B47012E7215}" dt="2026-06-12T15:20:58.471" v="4336" actId="403"/>
          <ac:spMkLst>
            <pc:docMk/>
            <pc:sldMk cId="3664195376" sldId="392"/>
            <ac:spMk id="84" creationId="{493053B7-66D1-5582-AAB2-20D07E95EAE1}"/>
          </ac:spMkLst>
        </pc:spChg>
        <pc:spChg chg="add del mod">
          <ac:chgData name="Megan Neely" userId="1c253a89-bcb2-4154-bdf9-626f09f0ff68" providerId="ADAL" clId="{5CACB215-D31A-4B3A-8458-8B47012E7215}" dt="2026-06-12T15:19:34.244" v="4275" actId="478"/>
          <ac:spMkLst>
            <pc:docMk/>
            <pc:sldMk cId="3664195376" sldId="392"/>
            <ac:spMk id="89" creationId="{29CAE81F-5AF4-5D70-F21F-E24B2D20E662}"/>
          </ac:spMkLst>
        </pc:spChg>
        <pc:grpChg chg="add del mod">
          <ac:chgData name="Megan Neely" userId="1c253a89-bcb2-4154-bdf9-626f09f0ff68" providerId="ADAL" clId="{5CACB215-D31A-4B3A-8458-8B47012E7215}" dt="2026-06-12T15:19:34.244" v="4275" actId="478"/>
          <ac:grpSpMkLst>
            <pc:docMk/>
            <pc:sldMk cId="3664195376" sldId="392"/>
            <ac:grpSpMk id="58" creationId="{966B09EC-22E8-C04C-E9C2-BBFCC5B5EC41}"/>
          </ac:grpSpMkLst>
        </pc:grpChg>
        <pc:grpChg chg="add del mod">
          <ac:chgData name="Megan Neely" userId="1c253a89-bcb2-4154-bdf9-626f09f0ff68" providerId="ADAL" clId="{5CACB215-D31A-4B3A-8458-8B47012E7215}" dt="2026-06-12T15:19:34.244" v="4275" actId="478"/>
          <ac:grpSpMkLst>
            <pc:docMk/>
            <pc:sldMk cId="3664195376" sldId="392"/>
            <ac:grpSpMk id="79" creationId="{D641BE62-2678-9D40-7EEC-588131CFC168}"/>
          </ac:grpSpMkLst>
        </pc:grpChg>
        <pc:picChg chg="add mod">
          <ac:chgData name="Megan Neely" userId="1c253a89-bcb2-4154-bdf9-626f09f0ff68" providerId="ADAL" clId="{5CACB215-D31A-4B3A-8458-8B47012E7215}" dt="2026-06-12T15:27:04.659" v="4607" actId="1076"/>
          <ac:picMkLst>
            <pc:docMk/>
            <pc:sldMk cId="3664195376" sldId="392"/>
            <ac:picMk id="92" creationId="{C831F33C-4DFE-1E67-83C3-143D4EF868A9}"/>
          </ac:picMkLst>
        </pc:picChg>
      </pc:sldChg>
      <pc:sldChg chg="modSp mod">
        <pc:chgData name="Megan Neely" userId="1c253a89-bcb2-4154-bdf9-626f09f0ff68" providerId="ADAL" clId="{5CACB215-D31A-4B3A-8458-8B47012E7215}" dt="2026-06-12T15:22:35.535" v="4374" actId="20577"/>
        <pc:sldMkLst>
          <pc:docMk/>
          <pc:sldMk cId="1988637983" sldId="396"/>
        </pc:sldMkLst>
        <pc:spChg chg="mod">
          <ac:chgData name="Megan Neely" userId="1c253a89-bcb2-4154-bdf9-626f09f0ff68" providerId="ADAL" clId="{5CACB215-D31A-4B3A-8458-8B47012E7215}" dt="2026-06-12T15:22:35.535" v="4374" actId="20577"/>
          <ac:spMkLst>
            <pc:docMk/>
            <pc:sldMk cId="1988637983" sldId="396"/>
            <ac:spMk id="8" creationId="{9C477EAA-96CA-1FA1-CF1F-D73BCF52222C}"/>
          </ac:spMkLst>
        </pc:spChg>
      </pc:sldChg>
      <pc:sldChg chg="addSp modSp mod">
        <pc:chgData name="Megan Neely" userId="1c253a89-bcb2-4154-bdf9-626f09f0ff68" providerId="ADAL" clId="{5CACB215-D31A-4B3A-8458-8B47012E7215}" dt="2026-06-12T15:27:15.513" v="4609" actId="1076"/>
        <pc:sldMkLst>
          <pc:docMk/>
          <pc:sldMk cId="2534748445" sldId="397"/>
        </pc:sldMkLst>
        <pc:spChg chg="mod">
          <ac:chgData name="Megan Neely" userId="1c253a89-bcb2-4154-bdf9-626f09f0ff68" providerId="ADAL" clId="{5CACB215-D31A-4B3A-8458-8B47012E7215}" dt="2026-06-12T15:25:08.425" v="4429" actId="1076"/>
          <ac:spMkLst>
            <pc:docMk/>
            <pc:sldMk cId="2534748445" sldId="397"/>
            <ac:spMk id="6" creationId="{73EED26B-D12F-4FBE-1AC2-D2FD3A44CA47}"/>
          </ac:spMkLst>
        </pc:spChg>
        <pc:spChg chg="mod">
          <ac:chgData name="Megan Neely" userId="1c253a89-bcb2-4154-bdf9-626f09f0ff68" providerId="ADAL" clId="{5CACB215-D31A-4B3A-8458-8B47012E7215}" dt="2026-06-12T15:23:15.416" v="4405" actId="20577"/>
          <ac:spMkLst>
            <pc:docMk/>
            <pc:sldMk cId="2534748445" sldId="397"/>
            <ac:spMk id="8" creationId="{211D3994-CDC2-9E21-AF20-114D8DBB75E8}"/>
          </ac:spMkLst>
        </pc:spChg>
        <pc:graphicFrameChg chg="add mod modGraphic">
          <ac:chgData name="Megan Neely" userId="1c253a89-bcb2-4154-bdf9-626f09f0ff68" providerId="ADAL" clId="{5CACB215-D31A-4B3A-8458-8B47012E7215}" dt="2026-06-12T15:25:14.168" v="4430" actId="1076"/>
          <ac:graphicFrameMkLst>
            <pc:docMk/>
            <pc:sldMk cId="2534748445" sldId="397"/>
            <ac:graphicFrameMk id="3" creationId="{658D05BA-A3B4-DE13-ACEC-203DA3FEA1E6}"/>
          </ac:graphicFrameMkLst>
        </pc:graphicFrameChg>
        <pc:picChg chg="add mod">
          <ac:chgData name="Megan Neely" userId="1c253a89-bcb2-4154-bdf9-626f09f0ff68" providerId="ADAL" clId="{5CACB215-D31A-4B3A-8458-8B47012E7215}" dt="2026-06-12T15:27:15.513" v="4609" actId="1076"/>
          <ac:picMkLst>
            <pc:docMk/>
            <pc:sldMk cId="2534748445" sldId="397"/>
            <ac:picMk id="4" creationId="{972C73FF-5943-6D9D-7C3C-EF5947CBF12B}"/>
          </ac:picMkLst>
        </pc:picChg>
      </pc:sldChg>
      <pc:sldChg chg="addSp modSp add mod">
        <pc:chgData name="Megan Neely" userId="1c253a89-bcb2-4154-bdf9-626f09f0ff68" providerId="ADAL" clId="{5CACB215-D31A-4B3A-8458-8B47012E7215}" dt="2026-06-12T15:06:11.056" v="3530" actId="1076"/>
        <pc:sldMkLst>
          <pc:docMk/>
          <pc:sldMk cId="4138608397" sldId="402"/>
        </pc:sldMkLst>
        <pc:spChg chg="mod">
          <ac:chgData name="Megan Neely" userId="1c253a89-bcb2-4154-bdf9-626f09f0ff68" providerId="ADAL" clId="{5CACB215-D31A-4B3A-8458-8B47012E7215}" dt="2026-06-12T15:05:11.785" v="3524" actId="1076"/>
          <ac:spMkLst>
            <pc:docMk/>
            <pc:sldMk cId="4138608397" sldId="402"/>
            <ac:spMk id="11" creationId="{7791DF34-E199-00B1-B190-A51141EF1A9B}"/>
          </ac:spMkLst>
        </pc:spChg>
        <pc:spChg chg="mod">
          <ac:chgData name="Megan Neely" userId="1c253a89-bcb2-4154-bdf9-626f09f0ff68" providerId="ADAL" clId="{5CACB215-D31A-4B3A-8458-8B47012E7215}" dt="2026-06-12T15:05:15.755" v="3525" actId="1076"/>
          <ac:spMkLst>
            <pc:docMk/>
            <pc:sldMk cId="4138608397" sldId="402"/>
            <ac:spMk id="12" creationId="{760B976F-5FB2-DF33-DB00-52B91FCF685C}"/>
          </ac:spMkLst>
        </pc:spChg>
        <pc:picChg chg="add mod">
          <ac:chgData name="Megan Neely" userId="1c253a89-bcb2-4154-bdf9-626f09f0ff68" providerId="ADAL" clId="{5CACB215-D31A-4B3A-8458-8B47012E7215}" dt="2026-06-12T15:06:11.056" v="3530" actId="1076"/>
          <ac:picMkLst>
            <pc:docMk/>
            <pc:sldMk cId="4138608397" sldId="402"/>
            <ac:picMk id="3" creationId="{88A44808-7B0F-ED73-A47D-3408D91DF003}"/>
          </ac:picMkLst>
        </pc:picChg>
      </pc:sldChg>
      <pc:sldChg chg="addSp modSp add mod">
        <pc:chgData name="Megan Neely" userId="1c253a89-bcb2-4154-bdf9-626f09f0ff68" providerId="ADAL" clId="{5CACB215-D31A-4B3A-8458-8B47012E7215}" dt="2026-06-12T15:09:33.789" v="4154" actId="1076"/>
        <pc:sldMkLst>
          <pc:docMk/>
          <pc:sldMk cId="33717680" sldId="403"/>
        </pc:sldMkLst>
        <pc:spChg chg="add mod">
          <ac:chgData name="Megan Neely" userId="1c253a89-bcb2-4154-bdf9-626f09f0ff68" providerId="ADAL" clId="{5CACB215-D31A-4B3A-8458-8B47012E7215}" dt="2026-06-12T15:09:33.789" v="4154" actId="1076"/>
          <ac:spMkLst>
            <pc:docMk/>
            <pc:sldMk cId="33717680" sldId="403"/>
            <ac:spMk id="4" creationId="{716B26FB-E4CE-B339-D7E9-B86E1345EE67}"/>
          </ac:spMkLst>
        </pc:spChg>
        <pc:spChg chg="mod">
          <ac:chgData name="Megan Neely" userId="1c253a89-bcb2-4154-bdf9-626f09f0ff68" providerId="ADAL" clId="{5CACB215-D31A-4B3A-8458-8B47012E7215}" dt="2026-06-12T15:07:07.216" v="3594" actId="255"/>
          <ac:spMkLst>
            <pc:docMk/>
            <pc:sldMk cId="33717680" sldId="403"/>
            <ac:spMk id="11" creationId="{B6EA34F1-D6AB-4034-A0DC-F478BEC89E2B}"/>
          </ac:spMkLst>
        </pc:spChg>
        <pc:spChg chg="mod">
          <ac:chgData name="Megan Neely" userId="1c253a89-bcb2-4154-bdf9-626f09f0ff68" providerId="ADAL" clId="{5CACB215-D31A-4B3A-8458-8B47012E7215}" dt="2026-06-12T15:08:32.176" v="3945" actId="114"/>
          <ac:spMkLst>
            <pc:docMk/>
            <pc:sldMk cId="33717680" sldId="403"/>
            <ac:spMk id="12" creationId="{FC0E34F6-CCEF-933A-CC9E-E8547802D9DD}"/>
          </ac:spMkLst>
        </pc:spChg>
        <pc:spChg chg="mod">
          <ac:chgData name="Megan Neely" userId="1c253a89-bcb2-4154-bdf9-626f09f0ff68" providerId="ADAL" clId="{5CACB215-D31A-4B3A-8458-8B47012E7215}" dt="2026-06-12T15:06:44.975" v="3544" actId="255"/>
          <ac:spMkLst>
            <pc:docMk/>
            <pc:sldMk cId="33717680" sldId="403"/>
            <ac:spMk id="14" creationId="{67BEC1DF-B114-F3B8-985A-B714FD920900}"/>
          </ac:spMkLst>
        </pc:spChg>
      </pc:sldChg>
      <pc:sldChg chg="addSp delSp modSp add mod">
        <pc:chgData name="Megan Neely" userId="1c253a89-bcb2-4154-bdf9-626f09f0ff68" providerId="ADAL" clId="{5CACB215-D31A-4B3A-8458-8B47012E7215}" dt="2026-06-12T15:27:21.138" v="4610"/>
        <pc:sldMkLst>
          <pc:docMk/>
          <pc:sldMk cId="3885027259" sldId="404"/>
        </pc:sldMkLst>
        <pc:spChg chg="mod">
          <ac:chgData name="Megan Neely" userId="1c253a89-bcb2-4154-bdf9-626f09f0ff68" providerId="ADAL" clId="{5CACB215-D31A-4B3A-8458-8B47012E7215}" dt="2026-06-12T15:26:44.739" v="4604" actId="207"/>
          <ac:spMkLst>
            <pc:docMk/>
            <pc:sldMk cId="3885027259" sldId="404"/>
            <ac:spMk id="6" creationId="{06A9638B-7D90-8654-D899-23BCB10BCAF4}"/>
          </ac:spMkLst>
        </pc:spChg>
        <pc:picChg chg="add mod">
          <ac:chgData name="Megan Neely" userId="1c253a89-bcb2-4154-bdf9-626f09f0ff68" providerId="ADAL" clId="{5CACB215-D31A-4B3A-8458-8B47012E7215}" dt="2026-06-12T15:27:21.138" v="4610"/>
          <ac:picMkLst>
            <pc:docMk/>
            <pc:sldMk cId="3885027259" sldId="404"/>
            <ac:picMk id="4" creationId="{74DB8967-CCA1-8511-AFE8-66161447550D}"/>
          </ac:picMkLst>
        </pc:picChg>
      </pc:sldChg>
      <pc:sldChg chg="modSp add mod">
        <pc:chgData name="Megan Neely" userId="1c253a89-bcb2-4154-bdf9-626f09f0ff68" providerId="ADAL" clId="{5CACB215-D31A-4B3A-8458-8B47012E7215}" dt="2026-06-12T15:28:12.072" v="4641" actId="207"/>
        <pc:sldMkLst>
          <pc:docMk/>
          <pc:sldMk cId="406326979" sldId="405"/>
        </pc:sldMkLst>
        <pc:spChg chg="mod">
          <ac:chgData name="Megan Neely" userId="1c253a89-bcb2-4154-bdf9-626f09f0ff68" providerId="ADAL" clId="{5CACB215-D31A-4B3A-8458-8B47012E7215}" dt="2026-06-12T15:28:12.072" v="4641" actId="207"/>
          <ac:spMkLst>
            <pc:docMk/>
            <pc:sldMk cId="406326979" sldId="405"/>
            <ac:spMk id="6" creationId="{4C4FEDD4-941A-9AE8-6995-54BE8F2D3582}"/>
          </ac:spMkLst>
        </pc:spChg>
      </pc:sldChg>
    </pc:docChg>
  </pc:docChgLst>
  <pc:docChgLst>
    <pc:chgData name="Megan Neely" userId="S::mneely@uwgnh.org::1c253a89-bcb2-4154-bdf9-626f09f0ff68" providerId="AD" clId="Web-{1898242C-0D86-2B77-6505-811A7F073FAA}"/>
    <pc:docChg chg="modSld">
      <pc:chgData name="Megan Neely" userId="S::mneely@uwgnh.org::1c253a89-bcb2-4154-bdf9-626f09f0ff68" providerId="AD" clId="Web-{1898242C-0D86-2B77-6505-811A7F073FAA}" dt="2026-06-16T14:13:31.199" v="34" actId="20577"/>
      <pc:docMkLst>
        <pc:docMk/>
      </pc:docMkLst>
      <pc:sldChg chg="modSp">
        <pc:chgData name="Megan Neely" userId="S::mneely@uwgnh.org::1c253a89-bcb2-4154-bdf9-626f09f0ff68" providerId="AD" clId="Web-{1898242C-0D86-2B77-6505-811A7F073FAA}" dt="2026-06-16T14:13:31.199" v="34" actId="20577"/>
        <pc:sldMkLst>
          <pc:docMk/>
          <pc:sldMk cId="669871504" sldId="417"/>
        </pc:sldMkLst>
        <pc:spChg chg="mod">
          <ac:chgData name="Megan Neely" userId="S::mneely@uwgnh.org::1c253a89-bcb2-4154-bdf9-626f09f0ff68" providerId="AD" clId="Web-{1898242C-0D86-2B77-6505-811A7F073FAA}" dt="2026-06-16T14:13:31.199" v="34" actId="20577"/>
          <ac:spMkLst>
            <pc:docMk/>
            <pc:sldMk cId="669871504" sldId="417"/>
            <ac:spMk id="6" creationId="{C87A31EA-29F4-76D7-FD0D-AB79CE39F060}"/>
          </ac:spMkLst>
        </pc:spChg>
      </pc:sldChg>
    </pc:docChg>
  </pc:docChgLst>
  <pc:docChgLst>
    <pc:chgData name="Megan Neely" userId="S::mneely@uwgnh.org::1c253a89-bcb2-4154-bdf9-626f09f0ff68" providerId="AD" clId="Web-{6181EA69-83E7-BDBE-EF6F-E9690C50C9C2}"/>
    <pc:docChg chg="modSld">
      <pc:chgData name="Megan Neely" userId="S::mneely@uwgnh.org::1c253a89-bcb2-4154-bdf9-626f09f0ff68" providerId="AD" clId="Web-{6181EA69-83E7-BDBE-EF6F-E9690C50C9C2}" dt="2026-06-16T13:06:00.296" v="15" actId="1076"/>
      <pc:docMkLst>
        <pc:docMk/>
      </pc:docMkLst>
      <pc:sldChg chg="modSp">
        <pc:chgData name="Megan Neely" userId="S::mneely@uwgnh.org::1c253a89-bcb2-4154-bdf9-626f09f0ff68" providerId="AD" clId="Web-{6181EA69-83E7-BDBE-EF6F-E9690C50C9C2}" dt="2026-06-16T13:06:00.296" v="15" actId="1076"/>
        <pc:sldMkLst>
          <pc:docMk/>
          <pc:sldMk cId="1465205614" sldId="418"/>
        </pc:sldMkLst>
        <pc:spChg chg="mod">
          <ac:chgData name="Megan Neely" userId="S::mneely@uwgnh.org::1c253a89-bcb2-4154-bdf9-626f09f0ff68" providerId="AD" clId="Web-{6181EA69-83E7-BDBE-EF6F-E9690C50C9C2}" dt="2026-06-16T13:06:00.296" v="15" actId="1076"/>
          <ac:spMkLst>
            <pc:docMk/>
            <pc:sldMk cId="1465205614" sldId="418"/>
            <ac:spMk id="12" creationId="{A66FB4C1-6624-B242-9F26-6EEFD9E59D71}"/>
          </ac:spMkLst>
        </pc:spChg>
      </pc:sldChg>
    </pc:docChg>
  </pc:docChgLst>
  <pc:docChgLst>
    <pc:chgData name="Kelly Fitzgerald" userId="4eeed8aa-f8f2-4d78-9783-a401311d3ebe" providerId="ADAL" clId="{952362FE-60CA-4EF1-A7D4-4EF393CB0ED3}"/>
    <pc:docChg chg="addSld delSld modSld sldOrd">
      <pc:chgData name="Kelly Fitzgerald" userId="4eeed8aa-f8f2-4d78-9783-a401311d3ebe" providerId="ADAL" clId="{952362FE-60CA-4EF1-A7D4-4EF393CB0ED3}" dt="2026-06-15T19:29:18.484" v="184" actId="20577"/>
      <pc:docMkLst>
        <pc:docMk/>
      </pc:docMkLst>
      <pc:sldChg chg="modNotesTx">
        <pc:chgData name="Kelly Fitzgerald" userId="4eeed8aa-f8f2-4d78-9783-a401311d3ebe" providerId="ADAL" clId="{952362FE-60CA-4EF1-A7D4-4EF393CB0ED3}" dt="2026-06-15T19:27:26.157" v="91" actId="20577"/>
        <pc:sldMkLst>
          <pc:docMk/>
          <pc:sldMk cId="2085676733" sldId="346"/>
        </pc:sldMkLst>
      </pc:sldChg>
      <pc:sldChg chg="modNotesTx">
        <pc:chgData name="Kelly Fitzgerald" userId="4eeed8aa-f8f2-4d78-9783-a401311d3ebe" providerId="ADAL" clId="{952362FE-60CA-4EF1-A7D4-4EF393CB0ED3}" dt="2026-06-15T19:27:37.538" v="103" actId="20577"/>
        <pc:sldMkLst>
          <pc:docMk/>
          <pc:sldMk cId="3928022967" sldId="352"/>
        </pc:sldMkLst>
      </pc:sldChg>
      <pc:sldChg chg="modSp mod modNotesTx">
        <pc:chgData name="Kelly Fitzgerald" userId="4eeed8aa-f8f2-4d78-9783-a401311d3ebe" providerId="ADAL" clId="{952362FE-60CA-4EF1-A7D4-4EF393CB0ED3}" dt="2026-06-15T19:27:29.614" v="97" actId="20577"/>
        <pc:sldMkLst>
          <pc:docMk/>
          <pc:sldMk cId="1560363010" sldId="376"/>
        </pc:sldMkLst>
        <pc:spChg chg="mod">
          <ac:chgData name="Kelly Fitzgerald" userId="4eeed8aa-f8f2-4d78-9783-a401311d3ebe" providerId="ADAL" clId="{952362FE-60CA-4EF1-A7D4-4EF393CB0ED3}" dt="2026-06-15T19:01:17.754" v="19" actId="20577"/>
          <ac:spMkLst>
            <pc:docMk/>
            <pc:sldMk cId="1560363010" sldId="376"/>
            <ac:spMk id="3" creationId="{BC813EC4-C26F-D7F4-456E-B32F058AED15}"/>
          </ac:spMkLst>
        </pc:spChg>
      </pc:sldChg>
      <pc:sldChg chg="modNotesTx">
        <pc:chgData name="Kelly Fitzgerald" userId="4eeed8aa-f8f2-4d78-9783-a401311d3ebe" providerId="ADAL" clId="{952362FE-60CA-4EF1-A7D4-4EF393CB0ED3}" dt="2026-06-15T19:27:22.373" v="85" actId="20577"/>
        <pc:sldMkLst>
          <pc:docMk/>
          <pc:sldMk cId="751065664" sldId="381"/>
        </pc:sldMkLst>
      </pc:sldChg>
      <pc:sldChg chg="modSp mod modNotesTx">
        <pc:chgData name="Kelly Fitzgerald" userId="4eeed8aa-f8f2-4d78-9783-a401311d3ebe" providerId="ADAL" clId="{952362FE-60CA-4EF1-A7D4-4EF393CB0ED3}" dt="2026-06-15T19:27:41.844" v="109" actId="20577"/>
        <pc:sldMkLst>
          <pc:docMk/>
          <pc:sldMk cId="394149343" sldId="382"/>
        </pc:sldMkLst>
        <pc:spChg chg="mod">
          <ac:chgData name="Kelly Fitzgerald" userId="4eeed8aa-f8f2-4d78-9783-a401311d3ebe" providerId="ADAL" clId="{952362FE-60CA-4EF1-A7D4-4EF393CB0ED3}" dt="2026-06-15T19:08:57.651" v="43" actId="403"/>
          <ac:spMkLst>
            <pc:docMk/>
            <pc:sldMk cId="394149343" sldId="382"/>
            <ac:spMk id="6" creationId="{816BD96C-FD18-343E-D0D2-86E3107A0B1E}"/>
          </ac:spMkLst>
        </pc:spChg>
        <pc:spChg chg="mod">
          <ac:chgData name="Kelly Fitzgerald" userId="4eeed8aa-f8f2-4d78-9783-a401311d3ebe" providerId="ADAL" clId="{952362FE-60CA-4EF1-A7D4-4EF393CB0ED3}" dt="2026-06-15T19:09:01.297" v="44" actId="403"/>
          <ac:spMkLst>
            <pc:docMk/>
            <pc:sldMk cId="394149343" sldId="382"/>
            <ac:spMk id="11" creationId="{B623386B-36B2-E434-BB08-6C3BF237A361}"/>
          </ac:spMkLst>
        </pc:spChg>
      </pc:sldChg>
      <pc:sldChg chg="modSp mod modNotesTx">
        <pc:chgData name="Kelly Fitzgerald" userId="4eeed8aa-f8f2-4d78-9783-a401311d3ebe" providerId="ADAL" clId="{952362FE-60CA-4EF1-A7D4-4EF393CB0ED3}" dt="2026-06-15T19:27:49.084" v="115" actId="20577"/>
        <pc:sldMkLst>
          <pc:docMk/>
          <pc:sldMk cId="2066216244" sldId="384"/>
        </pc:sldMkLst>
        <pc:spChg chg="mod">
          <ac:chgData name="Kelly Fitzgerald" userId="4eeed8aa-f8f2-4d78-9783-a401311d3ebe" providerId="ADAL" clId="{952362FE-60CA-4EF1-A7D4-4EF393CB0ED3}" dt="2026-06-15T19:08:50.714" v="42" actId="14100"/>
          <ac:spMkLst>
            <pc:docMk/>
            <pc:sldMk cId="2066216244" sldId="384"/>
            <ac:spMk id="6" creationId="{D49B6848-D850-F9AB-D4B1-50E2888DA490}"/>
          </ac:spMkLst>
        </pc:spChg>
      </pc:sldChg>
      <pc:sldChg chg="modNotesTx">
        <pc:chgData name="Kelly Fitzgerald" userId="4eeed8aa-f8f2-4d78-9783-a401311d3ebe" providerId="ADAL" clId="{952362FE-60CA-4EF1-A7D4-4EF393CB0ED3}" dt="2026-06-15T19:27:59.714" v="120" actId="20577"/>
        <pc:sldMkLst>
          <pc:docMk/>
          <pc:sldMk cId="2393668553" sldId="385"/>
        </pc:sldMkLst>
      </pc:sldChg>
      <pc:sldChg chg="modNotesTx">
        <pc:chgData name="Kelly Fitzgerald" userId="4eeed8aa-f8f2-4d78-9783-a401311d3ebe" providerId="ADAL" clId="{952362FE-60CA-4EF1-A7D4-4EF393CB0ED3}" dt="2026-06-15T19:28:13.019" v="125" actId="20577"/>
        <pc:sldMkLst>
          <pc:docMk/>
          <pc:sldMk cId="2792976739" sldId="387"/>
        </pc:sldMkLst>
      </pc:sldChg>
      <pc:sldChg chg="modNotesTx">
        <pc:chgData name="Kelly Fitzgerald" userId="4eeed8aa-f8f2-4d78-9783-a401311d3ebe" providerId="ADAL" clId="{952362FE-60CA-4EF1-A7D4-4EF393CB0ED3}" dt="2026-06-15T19:28:16.869" v="130" actId="20577"/>
        <pc:sldMkLst>
          <pc:docMk/>
          <pc:sldMk cId="2705761023" sldId="390"/>
        </pc:sldMkLst>
      </pc:sldChg>
      <pc:sldChg chg="modNotesTx">
        <pc:chgData name="Kelly Fitzgerald" userId="4eeed8aa-f8f2-4d78-9783-a401311d3ebe" providerId="ADAL" clId="{952362FE-60CA-4EF1-A7D4-4EF393CB0ED3}" dt="2026-06-15T19:28:44.131" v="150" actId="20577"/>
        <pc:sldMkLst>
          <pc:docMk/>
          <pc:sldMk cId="3736484507" sldId="391"/>
        </pc:sldMkLst>
      </pc:sldChg>
      <pc:sldChg chg="modSp mod modNotesTx">
        <pc:chgData name="Kelly Fitzgerald" userId="4eeed8aa-f8f2-4d78-9783-a401311d3ebe" providerId="ADAL" clId="{952362FE-60CA-4EF1-A7D4-4EF393CB0ED3}" dt="2026-06-15T19:28:40.526" v="145" actId="20577"/>
        <pc:sldMkLst>
          <pc:docMk/>
          <pc:sldMk cId="3664195376" sldId="392"/>
        </pc:sldMkLst>
        <pc:spChg chg="mod">
          <ac:chgData name="Kelly Fitzgerald" userId="4eeed8aa-f8f2-4d78-9783-a401311d3ebe" providerId="ADAL" clId="{952362FE-60CA-4EF1-A7D4-4EF393CB0ED3}" dt="2026-06-15T19:05:32.408" v="37" actId="207"/>
          <ac:spMkLst>
            <pc:docMk/>
            <pc:sldMk cId="3664195376" sldId="392"/>
            <ac:spMk id="35" creationId="{A1519C23-AE0D-CD5A-C632-59E43853B272}"/>
          </ac:spMkLst>
        </pc:spChg>
      </pc:sldChg>
      <pc:sldChg chg="modNotesTx">
        <pc:chgData name="Kelly Fitzgerald" userId="4eeed8aa-f8f2-4d78-9783-a401311d3ebe" providerId="ADAL" clId="{952362FE-60CA-4EF1-A7D4-4EF393CB0ED3}" dt="2026-06-15T19:28:55.888" v="156" actId="20577"/>
        <pc:sldMkLst>
          <pc:docMk/>
          <pc:sldMk cId="1988637983" sldId="396"/>
        </pc:sldMkLst>
      </pc:sldChg>
      <pc:sldChg chg="modNotesTx">
        <pc:chgData name="Kelly Fitzgerald" userId="4eeed8aa-f8f2-4d78-9783-a401311d3ebe" providerId="ADAL" clId="{952362FE-60CA-4EF1-A7D4-4EF393CB0ED3}" dt="2026-06-15T19:28:59.109" v="162" actId="20577"/>
        <pc:sldMkLst>
          <pc:docMk/>
          <pc:sldMk cId="2534748445" sldId="397"/>
        </pc:sldMkLst>
      </pc:sldChg>
      <pc:sldChg chg="modNotesTx">
        <pc:chgData name="Kelly Fitzgerald" userId="4eeed8aa-f8f2-4d78-9783-a401311d3ebe" providerId="ADAL" clId="{952362FE-60CA-4EF1-A7D4-4EF393CB0ED3}" dt="2026-06-15T19:28:23.146" v="135" actId="20577"/>
        <pc:sldMkLst>
          <pc:docMk/>
          <pc:sldMk cId="4138608397" sldId="402"/>
        </pc:sldMkLst>
      </pc:sldChg>
      <pc:sldChg chg="modNotesTx">
        <pc:chgData name="Kelly Fitzgerald" userId="4eeed8aa-f8f2-4d78-9783-a401311d3ebe" providerId="ADAL" clId="{952362FE-60CA-4EF1-A7D4-4EF393CB0ED3}" dt="2026-06-15T19:28:28.362" v="140" actId="20577"/>
        <pc:sldMkLst>
          <pc:docMk/>
          <pc:sldMk cId="33717680" sldId="403"/>
        </pc:sldMkLst>
      </pc:sldChg>
      <pc:sldChg chg="modNotesTx">
        <pc:chgData name="Kelly Fitzgerald" userId="4eeed8aa-f8f2-4d78-9783-a401311d3ebe" providerId="ADAL" clId="{952362FE-60CA-4EF1-A7D4-4EF393CB0ED3}" dt="2026-06-15T19:29:02.603" v="168" actId="20577"/>
        <pc:sldMkLst>
          <pc:docMk/>
          <pc:sldMk cId="3885027259" sldId="404"/>
        </pc:sldMkLst>
      </pc:sldChg>
      <pc:sldChg chg="modNotesTx">
        <pc:chgData name="Kelly Fitzgerald" userId="4eeed8aa-f8f2-4d78-9783-a401311d3ebe" providerId="ADAL" clId="{952362FE-60CA-4EF1-A7D4-4EF393CB0ED3}" dt="2026-06-15T19:29:08.418" v="174" actId="20577"/>
        <pc:sldMkLst>
          <pc:docMk/>
          <pc:sldMk cId="406326979" sldId="405"/>
        </pc:sldMkLst>
      </pc:sldChg>
      <pc:sldChg chg="modSp del mod">
        <pc:chgData name="Kelly Fitzgerald" userId="4eeed8aa-f8f2-4d78-9783-a401311d3ebe" providerId="ADAL" clId="{952362FE-60CA-4EF1-A7D4-4EF393CB0ED3}" dt="2026-06-15T19:18:45.508" v="46" actId="2696"/>
        <pc:sldMkLst>
          <pc:docMk/>
          <pc:sldMk cId="3159818671" sldId="408"/>
        </pc:sldMkLst>
        <pc:graphicFrameChg chg="modGraphic">
          <ac:chgData name="Kelly Fitzgerald" userId="4eeed8aa-f8f2-4d78-9783-a401311d3ebe" providerId="ADAL" clId="{952362FE-60CA-4EF1-A7D4-4EF393CB0ED3}" dt="2026-06-15T19:04:00.105" v="34" actId="255"/>
          <ac:graphicFrameMkLst>
            <pc:docMk/>
            <pc:sldMk cId="3159818671" sldId="408"/>
            <ac:graphicFrameMk id="7" creationId="{4370D93E-53FE-C486-C46D-A418FB4688FF}"/>
          </ac:graphicFrameMkLst>
        </pc:graphicFrameChg>
      </pc:sldChg>
      <pc:sldChg chg="modSp del mod">
        <pc:chgData name="Kelly Fitzgerald" userId="4eeed8aa-f8f2-4d78-9783-a401311d3ebe" providerId="ADAL" clId="{952362FE-60CA-4EF1-A7D4-4EF393CB0ED3}" dt="2026-06-15T19:18:45.508" v="46" actId="2696"/>
        <pc:sldMkLst>
          <pc:docMk/>
          <pc:sldMk cId="729099251" sldId="409"/>
        </pc:sldMkLst>
        <pc:graphicFrameChg chg="mod modGraphic">
          <ac:chgData name="Kelly Fitzgerald" userId="4eeed8aa-f8f2-4d78-9783-a401311d3ebe" providerId="ADAL" clId="{952362FE-60CA-4EF1-A7D4-4EF393CB0ED3}" dt="2026-06-15T19:02:22.524" v="26" actId="255"/>
          <ac:graphicFrameMkLst>
            <pc:docMk/>
            <pc:sldMk cId="729099251" sldId="409"/>
            <ac:graphicFrameMk id="7" creationId="{E9D9D412-B8E5-0B6D-C38E-182AB6A697C2}"/>
          </ac:graphicFrameMkLst>
        </pc:graphicFrameChg>
      </pc:sldChg>
      <pc:sldChg chg="modSp del mod">
        <pc:chgData name="Kelly Fitzgerald" userId="4eeed8aa-f8f2-4d78-9783-a401311d3ebe" providerId="ADAL" clId="{952362FE-60CA-4EF1-A7D4-4EF393CB0ED3}" dt="2026-06-15T19:18:45.508" v="46" actId="2696"/>
        <pc:sldMkLst>
          <pc:docMk/>
          <pc:sldMk cId="3453096542" sldId="410"/>
        </pc:sldMkLst>
        <pc:graphicFrameChg chg="modGraphic">
          <ac:chgData name="Kelly Fitzgerald" userId="4eeed8aa-f8f2-4d78-9783-a401311d3ebe" providerId="ADAL" clId="{952362FE-60CA-4EF1-A7D4-4EF393CB0ED3}" dt="2026-06-15T19:03:05.057" v="33" actId="255"/>
          <ac:graphicFrameMkLst>
            <pc:docMk/>
            <pc:sldMk cId="3453096542" sldId="410"/>
            <ac:graphicFrameMk id="7" creationId="{217B2E58-6C37-9CC5-6458-E2B5C52222CE}"/>
          </ac:graphicFrameMkLst>
        </pc:graphicFrameChg>
      </pc:sldChg>
      <pc:sldChg chg="del">
        <pc:chgData name="Kelly Fitzgerald" userId="4eeed8aa-f8f2-4d78-9783-a401311d3ebe" providerId="ADAL" clId="{952362FE-60CA-4EF1-A7D4-4EF393CB0ED3}" dt="2026-06-15T19:20:52.071" v="79" actId="2696"/>
        <pc:sldMkLst>
          <pc:docMk/>
          <pc:sldMk cId="3029462127" sldId="411"/>
        </pc:sldMkLst>
      </pc:sldChg>
      <pc:sldChg chg="modNotesTx">
        <pc:chgData name="Kelly Fitzgerald" userId="4eeed8aa-f8f2-4d78-9783-a401311d3ebe" providerId="ADAL" clId="{952362FE-60CA-4EF1-A7D4-4EF393CB0ED3}" dt="2026-06-15T19:29:18.484" v="184" actId="20577"/>
        <pc:sldMkLst>
          <pc:docMk/>
          <pc:sldMk cId="874934380" sldId="413"/>
        </pc:sldMkLst>
      </pc:sldChg>
      <pc:sldChg chg="modSp mod">
        <pc:chgData name="Kelly Fitzgerald" userId="4eeed8aa-f8f2-4d78-9783-a401311d3ebe" providerId="ADAL" clId="{952362FE-60CA-4EF1-A7D4-4EF393CB0ED3}" dt="2026-06-15T19:08:30.707" v="38" actId="403"/>
        <pc:sldMkLst>
          <pc:docMk/>
          <pc:sldMk cId="2605463668" sldId="414"/>
        </pc:sldMkLst>
        <pc:spChg chg="mod">
          <ac:chgData name="Kelly Fitzgerald" userId="4eeed8aa-f8f2-4d78-9783-a401311d3ebe" providerId="ADAL" clId="{952362FE-60CA-4EF1-A7D4-4EF393CB0ED3}" dt="2026-06-15T19:08:30.707" v="38" actId="403"/>
          <ac:spMkLst>
            <pc:docMk/>
            <pc:sldMk cId="2605463668" sldId="414"/>
            <ac:spMk id="6" creationId="{D6FAB5E7-E578-97B3-B719-32D3C28F34D1}"/>
          </ac:spMkLst>
        </pc:spChg>
      </pc:sldChg>
      <pc:sldChg chg="modSp mod">
        <pc:chgData name="Kelly Fitzgerald" userId="4eeed8aa-f8f2-4d78-9783-a401311d3ebe" providerId="ADAL" clId="{952362FE-60CA-4EF1-A7D4-4EF393CB0ED3}" dt="2026-06-15T19:09:19.398" v="45" actId="403"/>
        <pc:sldMkLst>
          <pc:docMk/>
          <pc:sldMk cId="1167363336" sldId="415"/>
        </pc:sldMkLst>
        <pc:spChg chg="mod">
          <ac:chgData name="Kelly Fitzgerald" userId="4eeed8aa-f8f2-4d78-9783-a401311d3ebe" providerId="ADAL" clId="{952362FE-60CA-4EF1-A7D4-4EF393CB0ED3}" dt="2026-06-15T19:09:19.398" v="45" actId="403"/>
          <ac:spMkLst>
            <pc:docMk/>
            <pc:sldMk cId="1167363336" sldId="415"/>
            <ac:spMk id="6" creationId="{F4D2F0A1-AFCE-5FDB-C1BB-0D37D315DA5E}"/>
          </ac:spMkLst>
        </pc:spChg>
      </pc:sldChg>
      <pc:sldChg chg="modNotesTx">
        <pc:chgData name="Kelly Fitzgerald" userId="4eeed8aa-f8f2-4d78-9783-a401311d3ebe" providerId="ADAL" clId="{952362FE-60CA-4EF1-A7D4-4EF393CB0ED3}" dt="2026-06-15T19:29:14.424" v="179" actId="20577"/>
        <pc:sldMkLst>
          <pc:docMk/>
          <pc:sldMk cId="3841675933" sldId="416"/>
        </pc:sldMkLst>
      </pc:sldChg>
      <pc:sldChg chg="modSp add del mod ord">
        <pc:chgData name="Kelly Fitzgerald" userId="4eeed8aa-f8f2-4d78-9783-a401311d3ebe" providerId="ADAL" clId="{952362FE-60CA-4EF1-A7D4-4EF393CB0ED3}" dt="2026-06-15T19:20:52.071" v="79" actId="2696"/>
        <pc:sldMkLst>
          <pc:docMk/>
          <pc:sldMk cId="3142116767" sldId="417"/>
        </pc:sldMkLst>
        <pc:spChg chg="mod">
          <ac:chgData name="Kelly Fitzgerald" userId="4eeed8aa-f8f2-4d78-9783-a401311d3ebe" providerId="ADAL" clId="{952362FE-60CA-4EF1-A7D4-4EF393CB0ED3}" dt="2026-06-15T19:19:25.331" v="78" actId="114"/>
          <ac:spMkLst>
            <pc:docMk/>
            <pc:sldMk cId="3142116767" sldId="417"/>
            <ac:spMk id="6" creationId="{3B882086-3B60-E586-1381-9FDAC0BDCE0C}"/>
          </ac:spMkLst>
        </pc:spChg>
        <pc:spChg chg="mod">
          <ac:chgData name="Kelly Fitzgerald" userId="4eeed8aa-f8f2-4d78-9783-a401311d3ebe" providerId="ADAL" clId="{952362FE-60CA-4EF1-A7D4-4EF393CB0ED3}" dt="2026-06-15T19:19:20.422" v="77" actId="20577"/>
          <ac:spMkLst>
            <pc:docMk/>
            <pc:sldMk cId="3142116767" sldId="417"/>
            <ac:spMk id="8" creationId="{7F89A4A3-3853-D179-0954-A87427BC55F9}"/>
          </ac:spMkLst>
        </pc:spChg>
      </pc:sldChg>
    </pc:docChg>
  </pc:docChgLst>
  <pc:docChgLst>
    <pc:chgData name="Megan Neely" userId="S::mneely@uwgnh.org::1c253a89-bcb2-4154-bdf9-626f09f0ff68" providerId="AD" clId="Web-{08901115-FC64-19A3-2E02-152778EB7832}"/>
    <pc:docChg chg="addSld modSld">
      <pc:chgData name="Megan Neely" userId="S::mneely@uwgnh.org::1c253a89-bcb2-4154-bdf9-626f09f0ff68" providerId="AD" clId="Web-{08901115-FC64-19A3-2E02-152778EB7832}" dt="2026-06-15T20:24:32.681" v="2179" actId="20577"/>
      <pc:docMkLst>
        <pc:docMk/>
      </pc:docMkLst>
      <pc:sldChg chg="modSp">
        <pc:chgData name="Megan Neely" userId="S::mneely@uwgnh.org::1c253a89-bcb2-4154-bdf9-626f09f0ff68" providerId="AD" clId="Web-{08901115-FC64-19A3-2E02-152778EB7832}" dt="2026-06-15T19:46:53.104" v="90" actId="20577"/>
        <pc:sldMkLst>
          <pc:docMk/>
          <pc:sldMk cId="2605463668" sldId="414"/>
        </pc:sldMkLst>
        <pc:spChg chg="mod">
          <ac:chgData name="Megan Neely" userId="S::mneely@uwgnh.org::1c253a89-bcb2-4154-bdf9-626f09f0ff68" providerId="AD" clId="Web-{08901115-FC64-19A3-2E02-152778EB7832}" dt="2026-06-15T19:46:53.104" v="90" actId="20577"/>
          <ac:spMkLst>
            <pc:docMk/>
            <pc:sldMk cId="2605463668" sldId="414"/>
            <ac:spMk id="6" creationId="{D6FAB5E7-E578-97B3-B719-32D3C28F34D1}"/>
          </ac:spMkLst>
        </pc:spChg>
      </pc:sldChg>
      <pc:sldChg chg="modSp">
        <pc:chgData name="Megan Neely" userId="S::mneely@uwgnh.org::1c253a89-bcb2-4154-bdf9-626f09f0ff68" providerId="AD" clId="Web-{08901115-FC64-19A3-2E02-152778EB7832}" dt="2026-06-15T19:51:35.385" v="348" actId="20577"/>
        <pc:sldMkLst>
          <pc:docMk/>
          <pc:sldMk cId="1167363336" sldId="415"/>
        </pc:sldMkLst>
        <pc:spChg chg="mod">
          <ac:chgData name="Megan Neely" userId="S::mneely@uwgnh.org::1c253a89-bcb2-4154-bdf9-626f09f0ff68" providerId="AD" clId="Web-{08901115-FC64-19A3-2E02-152778EB7832}" dt="2026-06-15T19:51:35.385" v="348" actId="20577"/>
          <ac:spMkLst>
            <pc:docMk/>
            <pc:sldMk cId="1167363336" sldId="415"/>
            <ac:spMk id="6" creationId="{F4D2F0A1-AFCE-5FDB-C1BB-0D37D315DA5E}"/>
          </ac:spMkLst>
        </pc:spChg>
      </pc:sldChg>
      <pc:sldChg chg="modSp add replId">
        <pc:chgData name="Megan Neely" userId="S::mneely@uwgnh.org::1c253a89-bcb2-4154-bdf9-626f09f0ff68" providerId="AD" clId="Web-{08901115-FC64-19A3-2E02-152778EB7832}" dt="2026-06-15T19:48:56.244" v="220" actId="20577"/>
        <pc:sldMkLst>
          <pc:docMk/>
          <pc:sldMk cId="669871504" sldId="417"/>
        </pc:sldMkLst>
        <pc:spChg chg="mod">
          <ac:chgData name="Megan Neely" userId="S::mneely@uwgnh.org::1c253a89-bcb2-4154-bdf9-626f09f0ff68" providerId="AD" clId="Web-{08901115-FC64-19A3-2E02-152778EB7832}" dt="2026-06-15T19:48:56.244" v="220" actId="20577"/>
          <ac:spMkLst>
            <pc:docMk/>
            <pc:sldMk cId="669871504" sldId="417"/>
            <ac:spMk id="6" creationId="{C87A31EA-29F4-76D7-FD0D-AB79CE39F060}"/>
          </ac:spMkLst>
        </pc:spChg>
      </pc:sldChg>
      <pc:sldChg chg="addSp delSp modSp add replId">
        <pc:chgData name="Megan Neely" userId="S::mneely@uwgnh.org::1c253a89-bcb2-4154-bdf9-626f09f0ff68" providerId="AD" clId="Web-{08901115-FC64-19A3-2E02-152778EB7832}" dt="2026-06-15T20:24:32.681" v="2179" actId="20577"/>
        <pc:sldMkLst>
          <pc:docMk/>
          <pc:sldMk cId="1465205614" sldId="418"/>
        </pc:sldMkLst>
        <pc:spChg chg="del mod">
          <ac:chgData name="Megan Neely" userId="S::mneely@uwgnh.org::1c253a89-bcb2-4154-bdf9-626f09f0ff68" providerId="AD" clId="Web-{08901115-FC64-19A3-2E02-152778EB7832}" dt="2026-06-15T19:52:23.401" v="413"/>
          <ac:spMkLst>
            <pc:docMk/>
            <pc:sldMk cId="1465205614" sldId="418"/>
            <ac:spMk id="4" creationId="{396F27C2-FB79-0E4F-0D9C-69C23043FE88}"/>
          </ac:spMkLst>
        </pc:spChg>
        <pc:spChg chg="add mod">
          <ac:chgData name="Megan Neely" userId="S::mneely@uwgnh.org::1c253a89-bcb2-4154-bdf9-626f09f0ff68" providerId="AD" clId="Web-{08901115-FC64-19A3-2E02-152778EB7832}" dt="2026-06-15T20:12:53.104" v="2046" actId="20577"/>
          <ac:spMkLst>
            <pc:docMk/>
            <pc:sldMk cId="1465205614" sldId="418"/>
            <ac:spMk id="5" creationId="{E80E733C-CC35-C3E9-9EE1-D51C016EC982}"/>
          </ac:spMkLst>
        </pc:spChg>
        <pc:spChg chg="mod">
          <ac:chgData name="Megan Neely" userId="S::mneely@uwgnh.org::1c253a89-bcb2-4154-bdf9-626f09f0ff68" providerId="AD" clId="Web-{08901115-FC64-19A3-2E02-152778EB7832}" dt="2026-06-15T19:51:53.166" v="381" actId="20577"/>
          <ac:spMkLst>
            <pc:docMk/>
            <pc:sldMk cId="1465205614" sldId="418"/>
            <ac:spMk id="11" creationId="{94CB7F1A-BD89-10EA-4055-44772715A607}"/>
          </ac:spMkLst>
        </pc:spChg>
        <pc:spChg chg="mod">
          <ac:chgData name="Megan Neely" userId="S::mneely@uwgnh.org::1c253a89-bcb2-4154-bdf9-626f09f0ff68" providerId="AD" clId="Web-{08901115-FC64-19A3-2E02-152778EB7832}" dt="2026-06-15T20:24:32.681" v="2179" actId="20577"/>
          <ac:spMkLst>
            <pc:docMk/>
            <pc:sldMk cId="1465205614" sldId="418"/>
            <ac:spMk id="12" creationId="{A66FB4C1-6624-B242-9F26-6EEFD9E59D71}"/>
          </ac:spMkLst>
        </pc:spChg>
        <pc:spChg chg="mod">
          <ac:chgData name="Megan Neely" userId="S::mneely@uwgnh.org::1c253a89-bcb2-4154-bdf9-626f09f0ff68" providerId="AD" clId="Web-{08901115-FC64-19A3-2E02-152778EB7832}" dt="2026-06-15T20:01:02.838" v="1412" actId="20577"/>
          <ac:spMkLst>
            <pc:docMk/>
            <pc:sldMk cId="1465205614" sldId="418"/>
            <ac:spMk id="14" creationId="{6B6B33FC-7D1C-A69D-C924-DF76DDE4CABD}"/>
          </ac:spMkLst>
        </pc:spChg>
      </pc:sldChg>
    </pc:docChg>
  </pc:docChgLst>
  <pc:docChgLst>
    <pc:chgData name="Megan Neely" userId="S::mneely@uwgnh.org::1c253a89-bcb2-4154-bdf9-626f09f0ff68" providerId="AD" clId="Web-{01763D0B-7A7B-C024-8BB8-E252DC043BB4}"/>
    <pc:docChg chg="mod addSld delSld modSld sldOrd">
      <pc:chgData name="Megan Neely" userId="S::mneely@uwgnh.org::1c253a89-bcb2-4154-bdf9-626f09f0ff68" providerId="AD" clId="Web-{01763D0B-7A7B-C024-8BB8-E252DC043BB4}" dt="2026-06-12T16:45:57.294" v="303" actId="20577"/>
      <pc:docMkLst>
        <pc:docMk/>
      </pc:docMkLst>
      <pc:sldChg chg="modSp">
        <pc:chgData name="Megan Neely" userId="S::mneely@uwgnh.org::1c253a89-bcb2-4154-bdf9-626f09f0ff68" providerId="AD" clId="Web-{01763D0B-7A7B-C024-8BB8-E252DC043BB4}" dt="2026-06-12T16:07:53.849" v="14" actId="1076"/>
        <pc:sldMkLst>
          <pc:docMk/>
          <pc:sldMk cId="3928022967" sldId="352"/>
        </pc:sldMkLst>
        <pc:spChg chg="mod">
          <ac:chgData name="Megan Neely" userId="S::mneely@uwgnh.org::1c253a89-bcb2-4154-bdf9-626f09f0ff68" providerId="AD" clId="Web-{01763D0B-7A7B-C024-8BB8-E252DC043BB4}" dt="2026-06-12T16:07:53.849" v="14" actId="1076"/>
          <ac:spMkLst>
            <pc:docMk/>
            <pc:sldMk cId="3928022967" sldId="352"/>
            <ac:spMk id="2" creationId="{B66A5A1B-A876-FCD7-B894-0E97B4ADB4C7}"/>
          </ac:spMkLst>
        </pc:spChg>
      </pc:sldChg>
      <pc:sldChg chg="addSp delSp modSp">
        <pc:chgData name="Megan Neely" userId="S::mneely@uwgnh.org::1c253a89-bcb2-4154-bdf9-626f09f0ff68" providerId="AD" clId="Web-{01763D0B-7A7B-C024-8BB8-E252DC043BB4}" dt="2026-06-12T16:06:12.566" v="10"/>
        <pc:sldMkLst>
          <pc:docMk/>
          <pc:sldMk cId="1560363010" sldId="376"/>
        </pc:sldMkLst>
        <pc:spChg chg="mod">
          <ac:chgData name="Megan Neely" userId="S::mneely@uwgnh.org::1c253a89-bcb2-4154-bdf9-626f09f0ff68" providerId="AD" clId="Web-{01763D0B-7A7B-C024-8BB8-E252DC043BB4}" dt="2026-06-12T16:05:38.972" v="7" actId="20577"/>
          <ac:spMkLst>
            <pc:docMk/>
            <pc:sldMk cId="1560363010" sldId="376"/>
            <ac:spMk id="3" creationId="{BC813EC4-C26F-D7F4-456E-B32F058AED15}"/>
          </ac:spMkLst>
        </pc:spChg>
        <pc:picChg chg="add mod ord">
          <ac:chgData name="Megan Neely" userId="S::mneely@uwgnh.org::1c253a89-bcb2-4154-bdf9-626f09f0ff68" providerId="AD" clId="Web-{01763D0B-7A7B-C024-8BB8-E252DC043BB4}" dt="2026-06-12T16:05:56.988" v="8"/>
          <ac:picMkLst>
            <pc:docMk/>
            <pc:sldMk cId="1560363010" sldId="376"/>
            <ac:picMk id="12" creationId="{6D4AB6D4-667D-7B98-020F-5242734F2EC8}"/>
          </ac:picMkLst>
        </pc:picChg>
        <pc:picChg chg="add mod ord">
          <ac:chgData name="Megan Neely" userId="S::mneely@uwgnh.org::1c253a89-bcb2-4154-bdf9-626f09f0ff68" providerId="AD" clId="Web-{01763D0B-7A7B-C024-8BB8-E252DC043BB4}" dt="2026-06-12T16:06:05.113" v="9"/>
          <ac:picMkLst>
            <pc:docMk/>
            <pc:sldMk cId="1560363010" sldId="376"/>
            <ac:picMk id="13" creationId="{8E59C1F2-EB50-E616-0F1C-75B10E80CED5}"/>
          </ac:picMkLst>
        </pc:picChg>
        <pc:picChg chg="add mod ord">
          <ac:chgData name="Megan Neely" userId="S::mneely@uwgnh.org::1c253a89-bcb2-4154-bdf9-626f09f0ff68" providerId="AD" clId="Web-{01763D0B-7A7B-C024-8BB8-E252DC043BB4}" dt="2026-06-12T16:06:12.566" v="10"/>
          <ac:picMkLst>
            <pc:docMk/>
            <pc:sldMk cId="1560363010" sldId="376"/>
            <ac:picMk id="14" creationId="{1FE3689F-2DCB-36FC-2371-EC9EDA8BA79F}"/>
          </ac:picMkLst>
        </pc:picChg>
      </pc:sldChg>
      <pc:sldChg chg="modSp">
        <pc:chgData name="Megan Neely" userId="S::mneely@uwgnh.org::1c253a89-bcb2-4154-bdf9-626f09f0ff68" providerId="AD" clId="Web-{01763D0B-7A7B-C024-8BB8-E252DC043BB4}" dt="2026-06-12T16:44:02.683" v="278" actId="20577"/>
        <pc:sldMkLst>
          <pc:docMk/>
          <pc:sldMk cId="2066216244" sldId="384"/>
        </pc:sldMkLst>
        <pc:spChg chg="mod">
          <ac:chgData name="Megan Neely" userId="S::mneely@uwgnh.org::1c253a89-bcb2-4154-bdf9-626f09f0ff68" providerId="AD" clId="Web-{01763D0B-7A7B-C024-8BB8-E252DC043BB4}" dt="2026-06-12T16:44:02.683" v="278" actId="20577"/>
          <ac:spMkLst>
            <pc:docMk/>
            <pc:sldMk cId="2066216244" sldId="384"/>
            <ac:spMk id="6" creationId="{D49B6848-D850-F9AB-D4B1-50E2888DA490}"/>
          </ac:spMkLst>
        </pc:spChg>
      </pc:sldChg>
      <pc:sldChg chg="modSp">
        <pc:chgData name="Megan Neely" userId="S::mneely@uwgnh.org::1c253a89-bcb2-4154-bdf9-626f09f0ff68" providerId="AD" clId="Web-{01763D0B-7A7B-C024-8BB8-E252DC043BB4}" dt="2026-06-12T16:44:10.620" v="279" actId="20577"/>
        <pc:sldMkLst>
          <pc:docMk/>
          <pc:sldMk cId="2393668553" sldId="385"/>
        </pc:sldMkLst>
        <pc:spChg chg="mod">
          <ac:chgData name="Megan Neely" userId="S::mneely@uwgnh.org::1c253a89-bcb2-4154-bdf9-626f09f0ff68" providerId="AD" clId="Web-{01763D0B-7A7B-C024-8BB8-E252DC043BB4}" dt="2026-06-12T16:44:10.620" v="279" actId="20577"/>
          <ac:spMkLst>
            <pc:docMk/>
            <pc:sldMk cId="2393668553" sldId="385"/>
            <ac:spMk id="9" creationId="{8A213E4E-342E-71ED-D6AE-AB83CB38877D}"/>
          </ac:spMkLst>
        </pc:spChg>
      </pc:sldChg>
      <pc:sldChg chg="modSp">
        <pc:chgData name="Megan Neely" userId="S::mneely@uwgnh.org::1c253a89-bcb2-4154-bdf9-626f09f0ff68" providerId="AD" clId="Web-{01763D0B-7A7B-C024-8BB8-E252DC043BB4}" dt="2026-06-12T16:08:30.959" v="18" actId="20577"/>
        <pc:sldMkLst>
          <pc:docMk/>
          <pc:sldMk cId="2705761023" sldId="390"/>
        </pc:sldMkLst>
        <pc:spChg chg="mod">
          <ac:chgData name="Megan Neely" userId="S::mneely@uwgnh.org::1c253a89-bcb2-4154-bdf9-626f09f0ff68" providerId="AD" clId="Web-{01763D0B-7A7B-C024-8BB8-E252DC043BB4}" dt="2026-06-12T16:08:30.959" v="18" actId="20577"/>
          <ac:spMkLst>
            <pc:docMk/>
            <pc:sldMk cId="2705761023" sldId="390"/>
            <ac:spMk id="12" creationId="{226F7AF7-48D4-23A7-4865-C6C287A19CD9}"/>
          </ac:spMkLst>
        </pc:spChg>
      </pc:sldChg>
      <pc:sldChg chg="modSp">
        <pc:chgData name="Megan Neely" userId="S::mneely@uwgnh.org::1c253a89-bcb2-4154-bdf9-626f09f0ff68" providerId="AD" clId="Web-{01763D0B-7A7B-C024-8BB8-E252DC043BB4}" dt="2026-06-12T16:07:31.443" v="12" actId="1076"/>
        <pc:sldMkLst>
          <pc:docMk/>
          <pc:sldMk cId="3736484507" sldId="391"/>
        </pc:sldMkLst>
        <pc:spChg chg="mod">
          <ac:chgData name="Megan Neely" userId="S::mneely@uwgnh.org::1c253a89-bcb2-4154-bdf9-626f09f0ff68" providerId="AD" clId="Web-{01763D0B-7A7B-C024-8BB8-E252DC043BB4}" dt="2026-06-12T16:07:31.443" v="12" actId="1076"/>
          <ac:spMkLst>
            <pc:docMk/>
            <pc:sldMk cId="3736484507" sldId="391"/>
            <ac:spMk id="7" creationId="{B559CA5A-7DB7-0E99-F6F1-756BAEEEAACA}"/>
          </ac:spMkLst>
        </pc:spChg>
      </pc:sldChg>
      <pc:sldChg chg="modSp">
        <pc:chgData name="Megan Neely" userId="S::mneely@uwgnh.org::1c253a89-bcb2-4154-bdf9-626f09f0ff68" providerId="AD" clId="Web-{01763D0B-7A7B-C024-8BB8-E252DC043BB4}" dt="2026-06-12T16:07:41.959" v="13" actId="1076"/>
        <pc:sldMkLst>
          <pc:docMk/>
          <pc:sldMk cId="1988637983" sldId="396"/>
        </pc:sldMkLst>
        <pc:spChg chg="mod">
          <ac:chgData name="Megan Neely" userId="S::mneely@uwgnh.org::1c253a89-bcb2-4154-bdf9-626f09f0ff68" providerId="AD" clId="Web-{01763D0B-7A7B-C024-8BB8-E252DC043BB4}" dt="2026-06-12T16:07:41.959" v="13" actId="1076"/>
          <ac:spMkLst>
            <pc:docMk/>
            <pc:sldMk cId="1988637983" sldId="396"/>
            <ac:spMk id="8" creationId="{9C477EAA-96CA-1FA1-CF1F-D73BCF52222C}"/>
          </ac:spMkLst>
        </pc:spChg>
      </pc:sldChg>
      <pc:sldChg chg="modSp">
        <pc:chgData name="Megan Neely" userId="S::mneely@uwgnh.org::1c253a89-bcb2-4154-bdf9-626f09f0ff68" providerId="AD" clId="Web-{01763D0B-7A7B-C024-8BB8-E252DC043BB4}" dt="2026-06-12T16:41:28.227" v="255"/>
        <pc:sldMkLst>
          <pc:docMk/>
          <pc:sldMk cId="2534748445" sldId="397"/>
        </pc:sldMkLst>
        <pc:graphicFrameChg chg="mod ord modGraphic">
          <ac:chgData name="Megan Neely" userId="S::mneely@uwgnh.org::1c253a89-bcb2-4154-bdf9-626f09f0ff68" providerId="AD" clId="Web-{01763D0B-7A7B-C024-8BB8-E252DC043BB4}" dt="2026-06-12T16:41:28.227" v="255"/>
          <ac:graphicFrameMkLst>
            <pc:docMk/>
            <pc:sldMk cId="2534748445" sldId="397"/>
            <ac:graphicFrameMk id="3" creationId="{658D05BA-A3B4-DE13-ACEC-203DA3FEA1E6}"/>
          </ac:graphicFrameMkLst>
        </pc:graphicFrameChg>
      </pc:sldChg>
      <pc:sldChg chg="modSp">
        <pc:chgData name="Megan Neely" userId="S::mneely@uwgnh.org::1c253a89-bcb2-4154-bdf9-626f09f0ff68" providerId="AD" clId="Web-{01763D0B-7A7B-C024-8BB8-E252DC043BB4}" dt="2026-06-12T16:08:16.069" v="16" actId="20577"/>
        <pc:sldMkLst>
          <pc:docMk/>
          <pc:sldMk cId="4138608397" sldId="402"/>
        </pc:sldMkLst>
        <pc:spChg chg="mod">
          <ac:chgData name="Megan Neely" userId="S::mneely@uwgnh.org::1c253a89-bcb2-4154-bdf9-626f09f0ff68" providerId="AD" clId="Web-{01763D0B-7A7B-C024-8BB8-E252DC043BB4}" dt="2026-06-12T16:08:16.069" v="16" actId="20577"/>
          <ac:spMkLst>
            <pc:docMk/>
            <pc:sldMk cId="4138608397" sldId="402"/>
            <ac:spMk id="12" creationId="{760B976F-5FB2-DF33-DB00-52B91FCF685C}"/>
          </ac:spMkLst>
        </pc:spChg>
      </pc:sldChg>
      <pc:sldChg chg="modSp">
        <pc:chgData name="Megan Neely" userId="S::mneely@uwgnh.org::1c253a89-bcb2-4154-bdf9-626f09f0ff68" providerId="AD" clId="Web-{01763D0B-7A7B-C024-8BB8-E252DC043BB4}" dt="2026-06-12T16:39:37.365" v="227" actId="20577"/>
        <pc:sldMkLst>
          <pc:docMk/>
          <pc:sldMk cId="33717680" sldId="403"/>
        </pc:sldMkLst>
        <pc:spChg chg="mod">
          <ac:chgData name="Megan Neely" userId="S::mneely@uwgnh.org::1c253a89-bcb2-4154-bdf9-626f09f0ff68" providerId="AD" clId="Web-{01763D0B-7A7B-C024-8BB8-E252DC043BB4}" dt="2026-06-12T16:34:19.391" v="225" actId="20577"/>
          <ac:spMkLst>
            <pc:docMk/>
            <pc:sldMk cId="33717680" sldId="403"/>
            <ac:spMk id="4" creationId="{716B26FB-E4CE-B339-D7E9-B86E1345EE67}"/>
          </ac:spMkLst>
        </pc:spChg>
        <pc:spChg chg="mod">
          <ac:chgData name="Megan Neely" userId="S::mneely@uwgnh.org::1c253a89-bcb2-4154-bdf9-626f09f0ff68" providerId="AD" clId="Web-{01763D0B-7A7B-C024-8BB8-E252DC043BB4}" dt="2026-06-12T16:34:15.016" v="224" actId="20577"/>
          <ac:spMkLst>
            <pc:docMk/>
            <pc:sldMk cId="33717680" sldId="403"/>
            <ac:spMk id="11" creationId="{B6EA34F1-D6AB-4034-A0DC-F478BEC89E2B}"/>
          </ac:spMkLst>
        </pc:spChg>
        <pc:spChg chg="mod">
          <ac:chgData name="Megan Neely" userId="S::mneely@uwgnh.org::1c253a89-bcb2-4154-bdf9-626f09f0ff68" providerId="AD" clId="Web-{01763D0B-7A7B-C024-8BB8-E252DC043BB4}" dt="2026-06-12T16:39:37.365" v="227" actId="20577"/>
          <ac:spMkLst>
            <pc:docMk/>
            <pc:sldMk cId="33717680" sldId="403"/>
            <ac:spMk id="12" creationId="{FC0E34F6-CCEF-933A-CC9E-E8547802D9DD}"/>
          </ac:spMkLst>
        </pc:spChg>
      </pc:sldChg>
      <pc:sldChg chg="modSp">
        <pc:chgData name="Megan Neely" userId="S::mneely@uwgnh.org::1c253a89-bcb2-4154-bdf9-626f09f0ff68" providerId="AD" clId="Web-{01763D0B-7A7B-C024-8BB8-E252DC043BB4}" dt="2026-06-12T16:39:51.459" v="228" actId="20577"/>
        <pc:sldMkLst>
          <pc:docMk/>
          <pc:sldMk cId="3885027259" sldId="404"/>
        </pc:sldMkLst>
        <pc:spChg chg="mod">
          <ac:chgData name="Megan Neely" userId="S::mneely@uwgnh.org::1c253a89-bcb2-4154-bdf9-626f09f0ff68" providerId="AD" clId="Web-{01763D0B-7A7B-C024-8BB8-E252DC043BB4}" dt="2026-06-12T16:39:51.459" v="228" actId="20577"/>
          <ac:spMkLst>
            <pc:docMk/>
            <pc:sldMk cId="3885027259" sldId="404"/>
            <ac:spMk id="6" creationId="{06A9638B-7D90-8654-D899-23BCB10BCAF4}"/>
          </ac:spMkLst>
        </pc:spChg>
      </pc:sldChg>
      <pc:sldChg chg="modSp">
        <pc:chgData name="Megan Neely" userId="S::mneely@uwgnh.org::1c253a89-bcb2-4154-bdf9-626f09f0ff68" providerId="AD" clId="Web-{01763D0B-7A7B-C024-8BB8-E252DC043BB4}" dt="2026-06-12T16:08:45.803" v="20" actId="20577"/>
        <pc:sldMkLst>
          <pc:docMk/>
          <pc:sldMk cId="406326979" sldId="405"/>
        </pc:sldMkLst>
        <pc:spChg chg="mod">
          <ac:chgData name="Megan Neely" userId="S::mneely@uwgnh.org::1c253a89-bcb2-4154-bdf9-626f09f0ff68" providerId="AD" clId="Web-{01763D0B-7A7B-C024-8BB8-E252DC043BB4}" dt="2026-06-12T16:08:45.803" v="20" actId="20577"/>
          <ac:spMkLst>
            <pc:docMk/>
            <pc:sldMk cId="406326979" sldId="405"/>
            <ac:spMk id="6" creationId="{4C4FEDD4-941A-9AE8-6995-54BE8F2D3582}"/>
          </ac:spMkLst>
        </pc:spChg>
      </pc:sldChg>
      <pc:sldChg chg="modSp add ord replId">
        <pc:chgData name="Megan Neely" userId="S::mneely@uwgnh.org::1c253a89-bcb2-4154-bdf9-626f09f0ff68" providerId="AD" clId="Web-{01763D0B-7A7B-C024-8BB8-E252DC043BB4}" dt="2026-06-12T16:45:57.294" v="303" actId="20577"/>
        <pc:sldMkLst>
          <pc:docMk/>
          <pc:sldMk cId="874934380" sldId="413"/>
        </pc:sldMkLst>
        <pc:spChg chg="mod">
          <ac:chgData name="Megan Neely" userId="S::mneely@uwgnh.org::1c253a89-bcb2-4154-bdf9-626f09f0ff68" providerId="AD" clId="Web-{01763D0B-7A7B-C024-8BB8-E252DC043BB4}" dt="2026-06-12T16:45:57.294" v="303" actId="20577"/>
          <ac:spMkLst>
            <pc:docMk/>
            <pc:sldMk cId="874934380" sldId="413"/>
            <ac:spMk id="7" creationId="{32670D33-6698-03F3-E085-CD5CBFEA175D}"/>
          </ac:spMkLst>
        </pc:spChg>
      </pc:sldChg>
    </pc:docChg>
  </pc:docChgLst>
</pc:chgInfo>
</file>

<file path=ppt/comments/modernComment_180_7B27F53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81B7B6B-9126-48D2-BFD6-2545DC4D44F2}" authorId="{D68CB74C-5EEB-6CF0-16BA-5A87E0964E5A}" status="resolved" created="2026-06-15T11:35:37.509" complete="100000">
    <pc:sldMkLst xmlns:pc="http://schemas.microsoft.com/office/powerpoint/2013/main/command">
      <pc:docMk/>
      <pc:sldMk cId="2066216244" sldId="384"/>
    </pc:sldMkLst>
    <p188:txBody>
      <a:bodyPr/>
      <a:lstStyle/>
      <a:p>
        <a:r>
          <a:rPr lang="en-US"/>
          <a:t>Lets insert 1 slide or a slide for each eligible area that highlights the 3 categories. 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6-06-15T14:49:39.125" authorId="{495B16F8-E920-9A5D-CFF1-81B1A8767C37}"/>
          </p223:rxn>
        </p223:reactions>
      </p:ext>
    </p188:extLst>
  </p188:cm>
</p188:cmLst>
</file>

<file path=ppt/comments/modernComment_19D_3426706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6B82A2B-4655-44A6-81EB-5201B141CC3E}" authorId="{495B16F8-E920-9A5D-CFF1-81B1A8767C37}" created="2026-06-12T16:46:25.98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74934380" sldId="413"/>
      <ac:spMk id="7" creationId="{32670D33-6698-03F3-E085-CD5CBFEA175D}"/>
    </ac:deMkLst>
    <p188:txBody>
      <a:bodyPr/>
      <a:lstStyle/>
      <a:p>
        <a:r>
          <a:rPr lang="en-US"/>
          <a:t>could add a slide with applicant FAQs, or one directing them to the updated R2 FAQs (*submitted comms request to update our webpage with the newer edition)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288D25-1B3B-BEC3-31C6-0517C57EB3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BF2676-34E5-2E21-A2DE-0A35C9B5CF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8EA6D-9DA0-5A4D-871F-3F8F19134D5D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9EB32-826A-4252-5A79-F98057E6C3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87A38-E433-1A2E-C92D-D09B06AF3C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96879-A33A-0748-987F-5DCAAF3DA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22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26E4B-C3B3-F84E-B405-14B088CAACF1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2C3AF-6435-DB4B-A591-247076A39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8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Shelly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2C3AF-6435-DB4B-A591-247076A39B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37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2C3AF-6435-DB4B-A591-247076A39B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90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2C3AF-6435-DB4B-A591-247076A39B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14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2C3AF-6435-DB4B-A591-247076A39B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01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2C3AF-6435-DB4B-A591-247076A39B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06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2C3AF-6435-DB4B-A591-247076A39B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33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B75C0-DE10-1107-216A-91FCBC2FA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0C9FF1-D2EA-7437-6DAD-6A713D3555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AE20B0-365D-B832-808D-D36D0CA630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0936D-744E-9320-AE1D-C8536AD65B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2C3AF-6435-DB4B-A591-247076A39B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83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2C3AF-6435-DB4B-A591-247076A39B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75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2C3AF-6435-DB4B-A591-247076A39B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03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Shelly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2C3AF-6435-DB4B-A591-247076A39B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67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Shelly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2C3AF-6435-DB4B-A591-247076A39B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05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Shelly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2C3AF-6435-DB4B-A591-247076A39B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852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Shelly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2C3AF-6435-DB4B-A591-247076A39B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7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Shelly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2C3AF-6435-DB4B-A591-247076A39B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006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2C3AF-6435-DB4B-A591-247076A39B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61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2C3AF-6435-DB4B-A591-247076A39B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53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Shelly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2C3AF-6435-DB4B-A591-247076A39B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89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Shelly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2C3AF-6435-DB4B-A591-247076A39B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30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Shelly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2C3AF-6435-DB4B-A591-247076A39B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76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Shelly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2C3AF-6435-DB4B-A591-247076A39B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11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Kelly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2C3AF-6435-DB4B-A591-247076A39B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59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Kelly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2C3AF-6435-DB4B-A591-247076A39B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98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Shelly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2C3AF-6435-DB4B-A591-247076A39B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90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4CD458-E84A-75CC-02AF-E550A4F870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09941" y="668169"/>
            <a:ext cx="2890782" cy="85087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FE04787-C461-D0FE-DD54-346EA8B7BEB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83596" y="0"/>
            <a:ext cx="6308404" cy="6858000"/>
          </a:xfrm>
          <a:prstGeom prst="rect">
            <a:avLst/>
          </a:prstGeom>
        </p:spPr>
      </p:pic>
      <p:sp>
        <p:nvSpPr>
          <p:cNvPr id="8" name="Picture Placeholder 30">
            <a:extLst>
              <a:ext uri="{FF2B5EF4-FFF2-40B4-BE49-F238E27FC236}">
                <a16:creationId xmlns:a16="http://schemas.microsoft.com/office/drawing/2014/main" id="{C04EB519-53E2-374E-DE9F-F6AE096688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8752" y="348212"/>
            <a:ext cx="5243247" cy="6508799"/>
          </a:xfrm>
          <a:custGeom>
            <a:avLst/>
            <a:gdLst>
              <a:gd name="connsiteX0" fmla="*/ 5243247 w 5243247"/>
              <a:gd name="connsiteY0" fmla="*/ 0 h 6510141"/>
              <a:gd name="connsiteX1" fmla="*/ 5243247 w 5243247"/>
              <a:gd name="connsiteY1" fmla="*/ 4251824 h 6510141"/>
              <a:gd name="connsiteX2" fmla="*/ 5114692 w 5243247"/>
              <a:gd name="connsiteY2" fmla="*/ 4340833 h 6510141"/>
              <a:gd name="connsiteX3" fmla="*/ 4306299 w 5243247"/>
              <a:gd name="connsiteY3" fmla="*/ 5186660 h 6510141"/>
              <a:gd name="connsiteX4" fmla="*/ 3987323 w 5243247"/>
              <a:gd name="connsiteY4" fmla="*/ 6361345 h 6510141"/>
              <a:gd name="connsiteX5" fmla="*/ 3982732 w 5243247"/>
              <a:gd name="connsiteY5" fmla="*/ 6510141 h 6510141"/>
              <a:gd name="connsiteX6" fmla="*/ 0 w 5243247"/>
              <a:gd name="connsiteY6" fmla="*/ 6510141 h 6510141"/>
              <a:gd name="connsiteX7" fmla="*/ 8184 w 5243247"/>
              <a:gd name="connsiteY7" fmla="*/ 6178387 h 6510141"/>
              <a:gd name="connsiteX8" fmla="*/ 526275 w 5243247"/>
              <a:gd name="connsiteY8" fmla="*/ 3917392 h 6510141"/>
              <a:gd name="connsiteX9" fmla="*/ 1958954 w 5243247"/>
              <a:gd name="connsiteY9" fmla="*/ 1797784 h 6510141"/>
              <a:gd name="connsiteX10" fmla="*/ 4084260 w 5243247"/>
              <a:gd name="connsiteY10" fmla="*/ 369121 h 6510141"/>
              <a:gd name="connsiteX11" fmla="*/ 5208424 w 5243247"/>
              <a:gd name="connsiteY11" fmla="*/ 7854 h 651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3247" h="6510141">
                <a:moveTo>
                  <a:pt x="5243247" y="0"/>
                </a:moveTo>
                <a:lnTo>
                  <a:pt x="5243247" y="4251824"/>
                </a:lnTo>
                <a:lnTo>
                  <a:pt x="5114692" y="4340833"/>
                </a:lnTo>
                <a:cubicBezTo>
                  <a:pt x="4811185" y="4559574"/>
                  <a:pt x="4490229" y="4853908"/>
                  <a:pt x="4306299" y="5186660"/>
                </a:cubicBezTo>
                <a:cubicBezTo>
                  <a:pt x="4122369" y="5519412"/>
                  <a:pt x="4012033" y="5954583"/>
                  <a:pt x="3987323" y="6361345"/>
                </a:cubicBezTo>
                <a:lnTo>
                  <a:pt x="3982732" y="6510141"/>
                </a:lnTo>
                <a:lnTo>
                  <a:pt x="0" y="6510141"/>
                </a:lnTo>
                <a:lnTo>
                  <a:pt x="8184" y="6178387"/>
                </a:lnTo>
                <a:cubicBezTo>
                  <a:pt x="46856" y="5397185"/>
                  <a:pt x="220647" y="4638180"/>
                  <a:pt x="526275" y="3917392"/>
                </a:cubicBezTo>
                <a:cubicBezTo>
                  <a:pt x="863489" y="3122778"/>
                  <a:pt x="1345423" y="2409494"/>
                  <a:pt x="1958954" y="1797784"/>
                </a:cubicBezTo>
                <a:cubicBezTo>
                  <a:pt x="2572659" y="1185724"/>
                  <a:pt x="3287686" y="705082"/>
                  <a:pt x="4084260" y="369121"/>
                </a:cubicBezTo>
                <a:cubicBezTo>
                  <a:pt x="4448423" y="215713"/>
                  <a:pt x="4826761" y="94069"/>
                  <a:pt x="5208424" y="7854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9A1F7C19-5058-71C2-A6CF-04E349C287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9941" y="3314700"/>
            <a:ext cx="4843462" cy="83099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3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  <a:lvl2pPr marL="457200" indent="0">
              <a:buNone/>
              <a:defRPr sz="2400">
                <a:solidFill>
                  <a:schemeClr val="accent3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2pPr>
            <a:lvl3pPr marL="914400" indent="0">
              <a:buNone/>
              <a:defRPr sz="2400">
                <a:solidFill>
                  <a:schemeClr val="accent3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3pPr>
            <a:lvl4pPr marL="1371600" indent="0">
              <a:buNone/>
              <a:defRPr sz="2400">
                <a:solidFill>
                  <a:schemeClr val="accent3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4pPr>
            <a:lvl5pPr marL="1828800" indent="0">
              <a:buNone/>
              <a:defRPr sz="2400">
                <a:solidFill>
                  <a:schemeClr val="accent3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5pPr>
          </a:lstStyle>
          <a:p>
            <a:pPr lvl="0"/>
            <a:r>
              <a:rPr lang="en-GB"/>
              <a:t>Subtitle of a few words, maybe extending onto a third line of text</a:t>
            </a:r>
            <a:endParaRPr lang="en-US"/>
          </a:p>
        </p:txBody>
      </p:sp>
      <p:sp>
        <p:nvSpPr>
          <p:cNvPr id="10" name="Title 11">
            <a:extLst>
              <a:ext uri="{FF2B5EF4-FFF2-40B4-BE49-F238E27FC236}">
                <a16:creationId xmlns:a16="http://schemas.microsoft.com/office/drawing/2014/main" id="{0A6B87B6-2257-5272-4764-E55ABF2AE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942" y="2296534"/>
            <a:ext cx="5645604" cy="840230"/>
          </a:xfrm>
        </p:spPr>
        <p:txBody>
          <a:bodyPr anchor="b">
            <a:sp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TITLE SLIDE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2226F9-7249-84DF-3863-58626111D749}"/>
              </a:ext>
            </a:extLst>
          </p:cNvPr>
          <p:cNvSpPr/>
          <p:nvPr userDrawn="1"/>
        </p:nvSpPr>
        <p:spPr>
          <a:xfrm>
            <a:off x="0" y="5142252"/>
            <a:ext cx="5753403" cy="1598212"/>
          </a:xfrm>
          <a:prstGeom prst="rect">
            <a:avLst/>
          </a:prstGeom>
          <a:solidFill>
            <a:srgbClr val="0044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28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G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EA8EC2-B4CE-83CC-6C9C-CB0F3BDD2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"/>
          </a:blip>
          <a:srcRect t="6763" b="6761"/>
          <a:stretch/>
        </p:blipFill>
        <p:spPr>
          <a:xfrm flipH="1">
            <a:off x="2347609" y="0"/>
            <a:ext cx="8819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4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4CF75E1-9B38-2041-F2FA-4555BD36CE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7469" y="3923606"/>
            <a:ext cx="6837061" cy="101566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Try not to fill up the slide with the full text of what you plan to say. Instead, stick to the main points and give any additional context verbally.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B4BC858-6A32-0827-6DA1-CFE805C7B0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7469" y="1827023"/>
            <a:ext cx="6837061" cy="175432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/>
              <a:t>This is a basic slide for presenting text. It’s best to keep things as concise as possible.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72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4CF75E1-9B38-2041-F2FA-4555BD36CE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8928" y="3708044"/>
            <a:ext cx="4409132" cy="120032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Try not to fill up the slide with the full text of what you plan to say. Instead, stick to the main points and give any additional context verbally.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B4BC858-6A32-0827-6DA1-CFE805C7B0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8929" y="1881306"/>
            <a:ext cx="4409131" cy="1569660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/>
              <a:t>Here’s a two-column slide for comparing two pieces of text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F71584D-EBAF-630A-0E0B-C523B6798B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13939" y="3708044"/>
            <a:ext cx="4409132" cy="120032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Try not to fill up the slide with the full text of what you plan to say. Instead, stick to the main points and give any additional context verbally.</a:t>
            </a:r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FF1EFFF-AE99-0035-773D-144592A137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3940" y="1881306"/>
            <a:ext cx="4409131" cy="1569660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/>
              <a:t>Again, for legibility, it’s best to keep things as concise as possible.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26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54B97AC-0834-A121-5775-6F2BE24BA7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31547" y="3468689"/>
            <a:ext cx="2920256" cy="132343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Try not to fill up the slide with the full text of what you plan to say. Instead, stick to the main points and give any additional context verbally.</a:t>
            </a:r>
            <a:endParaRPr lang="en-US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1C9C03D1-B51C-AB33-052F-9040D0E016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30804" y="2418258"/>
            <a:ext cx="2797394" cy="830997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/>
              <a:t>Here’s a three-column slide</a:t>
            </a:r>
            <a:endParaRPr lang="en-US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92355FA4-EEAF-E4A4-C6B2-73BEA17376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1317" y="3468689"/>
            <a:ext cx="2920256" cy="132343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Try not to fill up the slide with the full text of what you plan to say. Instead, stick to the main points and give any additional context verbally.</a:t>
            </a:r>
            <a:endParaRPr lang="en-U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45AFEB3-A0BD-3F79-2092-2F0182FC84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0574" y="2418258"/>
            <a:ext cx="2797394" cy="830997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/>
              <a:t>Here’s a three-column slide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4CF75E1-9B38-2041-F2FA-4555BD36CE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1087" y="3468689"/>
            <a:ext cx="2920256" cy="132343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Try not to fill up the slide with the full text of what you plan to say. Instead, stick to the main points and give any additional context verbally.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B4BC858-6A32-0827-6DA1-CFE805C7B0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0344" y="2418258"/>
            <a:ext cx="2797394" cy="830997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/>
              <a:t>Here’s a three-column 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86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54B97AC-0834-A121-5775-6F2BE24BA7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31547" y="3899314"/>
            <a:ext cx="2920256" cy="116955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Try not to fill up the slide with the full text of what you plan to say. Instead, stick to the main points and give any additional context verbally.</a:t>
            </a:r>
            <a:endParaRPr lang="en-US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1C9C03D1-B51C-AB33-052F-9040D0E016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30803" y="3304134"/>
            <a:ext cx="2920253" cy="369332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800">
                <a:solidFill>
                  <a:schemeClr val="accent2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/>
              <a:t>Here’s a three-column slide</a:t>
            </a:r>
            <a:endParaRPr lang="en-US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92355FA4-EEAF-E4A4-C6B2-73BEA17376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1317" y="3899314"/>
            <a:ext cx="2920256" cy="116955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Try not to fill up the slide with the full text of what you plan to say. Instead, stick to the main points and give any additional context verbally.</a:t>
            </a:r>
            <a:endParaRPr lang="en-U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45AFEB3-A0BD-3F79-2092-2F0182FC84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0574" y="3304134"/>
            <a:ext cx="2920254" cy="369332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800">
                <a:solidFill>
                  <a:schemeClr val="accent4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/>
              <a:t>Here’s a three-column slide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4CF75E1-9B38-2041-F2FA-4555BD36CE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1087" y="3899314"/>
            <a:ext cx="2920256" cy="116955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Try not to fill up the slide with the full text of what you plan to say. Instead, stick to the main points and give any additional context verbally.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B4BC858-6A32-0827-6DA1-CFE805C7B0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0343" y="3304134"/>
            <a:ext cx="2920255" cy="369332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80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/>
              <a:t>Here’s a three-column slide</a:t>
            </a:r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78AD380-EBE7-EBD2-DF2B-316C3494B0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0343" y="2553683"/>
            <a:ext cx="1787814" cy="7207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/>
              <a:t>45%</a:t>
            </a:r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F2D312F9-A6E7-34EF-E115-8FE7D5E9D3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10574" y="2553683"/>
            <a:ext cx="3200916" cy="7207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accent4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/>
              <a:t>One Million</a:t>
            </a:r>
            <a:endParaRPr lang="en-US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42D07F81-D9A8-0B11-6EAF-7CC5DD4AB8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30803" y="2553683"/>
            <a:ext cx="3200916" cy="7207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accent2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/>
              <a:t>250,000</a:t>
            </a:r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B501664-16D0-DDD3-A550-7F6F30589B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10574" y="992426"/>
            <a:ext cx="6815284" cy="1150938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Here is a three column simple data slide with room for a call out.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46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2BB894D-47B7-0B9A-0C36-E77207BC24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5213" y="2408671"/>
            <a:ext cx="4767262" cy="264318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Bullet point</a:t>
            </a:r>
          </a:p>
          <a:p>
            <a:pPr lvl="0"/>
            <a:r>
              <a:rPr lang="en-GB"/>
              <a:t>Bullet point</a:t>
            </a:r>
          </a:p>
          <a:p>
            <a:pPr lvl="0"/>
            <a:r>
              <a:rPr lang="en-GB"/>
              <a:t>Bullet point</a:t>
            </a:r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EFF8EFB-7EDD-D76A-919D-ACE6CE3C9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4569" y="1513471"/>
            <a:ext cx="4409131" cy="547842"/>
          </a:xfrm>
        </p:spPr>
        <p:txBody>
          <a:bodyPr/>
          <a:lstStyle>
            <a:lvl1pPr>
              <a:defRPr sz="3200" b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r>
              <a:rPr lang="en-GB"/>
              <a:t>Title goes here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9B311D3-B6F7-175B-AB54-32A9112398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0713" y="1063625"/>
            <a:ext cx="4767262" cy="4730750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02037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Mod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51DECC-5217-8D71-A8BB-0718F5E40071}"/>
              </a:ext>
            </a:extLst>
          </p:cNvPr>
          <p:cNvSpPr/>
          <p:nvPr userDrawn="1"/>
        </p:nvSpPr>
        <p:spPr>
          <a:xfrm>
            <a:off x="8823260" y="3547299"/>
            <a:ext cx="2879057" cy="2879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7B377A6D-3C5D-B901-5265-680410ED3F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5186" y="4038215"/>
            <a:ext cx="2974070" cy="132343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Try not to fill up the slide with the full text of what you plan to say. Instead, stick to the main points and give any additional context verbally.</a:t>
            </a:r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4AE0A10C-230B-7B4A-3C6F-B930C328E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5187" y="1535016"/>
            <a:ext cx="4409131" cy="2308324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/>
              <a:t>Here is a complex data slide with various information modules.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0451B4-61CA-FF9C-0505-5A2F7494041A}"/>
              </a:ext>
            </a:extLst>
          </p:cNvPr>
          <p:cNvSpPr/>
          <p:nvPr userDrawn="1"/>
        </p:nvSpPr>
        <p:spPr>
          <a:xfrm>
            <a:off x="5891133" y="615173"/>
            <a:ext cx="2879057" cy="2879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F3FE66-B2DF-B17C-5243-B3553C97AB4D}"/>
              </a:ext>
            </a:extLst>
          </p:cNvPr>
          <p:cNvSpPr/>
          <p:nvPr userDrawn="1"/>
        </p:nvSpPr>
        <p:spPr>
          <a:xfrm>
            <a:off x="5891133" y="3547299"/>
            <a:ext cx="2879057" cy="2879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F53314-0F99-15CD-B58C-6650BDC56130}"/>
              </a:ext>
            </a:extLst>
          </p:cNvPr>
          <p:cNvSpPr txBox="1"/>
          <p:nvPr userDrawn="1"/>
        </p:nvSpPr>
        <p:spPr>
          <a:xfrm>
            <a:off x="9040599" y="872982"/>
            <a:ext cx="2661718" cy="178032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8800" b="1" spc="-300">
                <a:solidFill>
                  <a:srgbClr val="0044B5"/>
                </a:solidFill>
                <a:latin typeface="Antonio" pitchFamily="2" charset="77"/>
              </a:rPr>
              <a:t>700</a:t>
            </a:r>
            <a:endParaRPr lang="en-US" sz="8800" b="1" spc="-300" baseline="30000">
              <a:solidFill>
                <a:srgbClr val="0044B5"/>
              </a:solidFill>
              <a:latin typeface="Antonio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ECD46E-0F9F-0A77-7103-C7EE179E508C}"/>
              </a:ext>
            </a:extLst>
          </p:cNvPr>
          <p:cNvSpPr txBox="1"/>
          <p:nvPr userDrawn="1"/>
        </p:nvSpPr>
        <p:spPr>
          <a:xfrm>
            <a:off x="9040599" y="2468510"/>
            <a:ext cx="2585328" cy="8444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tx2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Try not to fill up the slide with the full text of what you plan to say. Instead stick to the main points and give an additional context verbally.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19665C-FF6D-652E-E9EE-A43D57226940}"/>
              </a:ext>
            </a:extLst>
          </p:cNvPr>
          <p:cNvSpPr txBox="1"/>
          <p:nvPr userDrawn="1"/>
        </p:nvSpPr>
        <p:spPr>
          <a:xfrm>
            <a:off x="8929404" y="601417"/>
            <a:ext cx="25853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spc="10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Say something important here.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5A792A-B198-5F14-265E-299D26DD9B66}"/>
              </a:ext>
            </a:extLst>
          </p:cNvPr>
          <p:cNvSpPr/>
          <p:nvPr userDrawn="1"/>
        </p:nvSpPr>
        <p:spPr>
          <a:xfrm>
            <a:off x="8814215" y="615173"/>
            <a:ext cx="2879057" cy="2879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1DB3723-800E-E2EB-3AF2-15C91FEE15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7162" y="1016925"/>
            <a:ext cx="2533861" cy="1214438"/>
          </a:xfrm>
        </p:spPr>
        <p:txBody>
          <a:bodyPr>
            <a:noAutofit/>
          </a:bodyPr>
          <a:lstStyle>
            <a:lvl1pPr>
              <a:defRPr sz="8800" b="1">
                <a:solidFill>
                  <a:schemeClr val="accent1"/>
                </a:solidFill>
                <a:latin typeface="Antonio" pitchFamily="2" charset="77"/>
              </a:defRPr>
            </a:lvl1pPr>
            <a:lvl2pPr>
              <a:defRPr>
                <a:latin typeface="Antonio Light" pitchFamily="2" charset="77"/>
              </a:defRPr>
            </a:lvl2pPr>
            <a:lvl3pPr>
              <a:defRPr>
                <a:latin typeface="Antonio Light" pitchFamily="2" charset="77"/>
              </a:defRPr>
            </a:lvl3pPr>
            <a:lvl4pPr>
              <a:defRPr>
                <a:latin typeface="Antonio Light" pitchFamily="2" charset="77"/>
              </a:defRPr>
            </a:lvl4pPr>
            <a:lvl5pPr>
              <a:defRPr>
                <a:latin typeface="Antonio Light" pitchFamily="2" charset="77"/>
              </a:defRPr>
            </a:lvl5pPr>
          </a:lstStyle>
          <a:p>
            <a:pPr lvl="0"/>
            <a:r>
              <a:rPr lang="en-GB"/>
              <a:t>XX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691AFA8-1D8A-48CC-B329-F474320668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7162" y="2382076"/>
            <a:ext cx="2533860" cy="101566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Try not to fill up the slide with the full text of what you plan to say. Instead, stick to the main points and give any additional context verbally.</a:t>
            </a:r>
            <a:endParaRPr lang="en-US"/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84AEF4D0-D2CA-298F-13FF-6D4DF1AF6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66328" y="3726960"/>
            <a:ext cx="2519734" cy="2519734"/>
          </a:xfrm>
          <a:prstGeom prst="ellipse">
            <a:avLst/>
          </a:prstGeom>
          <a:solidFill>
            <a:schemeClr val="accent1"/>
          </a:solidFill>
        </p:spPr>
        <p:txBody>
          <a:bodyPr wrap="none" lIns="0" rIns="0" anchor="ctr">
            <a:noAutofit/>
          </a:bodyPr>
          <a:lstStyle>
            <a:lvl1pPr algn="ctr">
              <a:defRPr sz="9600" b="1">
                <a:solidFill>
                  <a:schemeClr val="bg1"/>
                </a:solidFill>
                <a:latin typeface="Antonio" pitchFamily="2" charset="77"/>
              </a:defRPr>
            </a:lvl1pPr>
            <a:lvl2pPr>
              <a:defRPr>
                <a:latin typeface="Antonio Light" pitchFamily="2" charset="77"/>
              </a:defRPr>
            </a:lvl2pPr>
            <a:lvl3pPr>
              <a:defRPr>
                <a:latin typeface="Antonio Light" pitchFamily="2" charset="77"/>
              </a:defRPr>
            </a:lvl3pPr>
            <a:lvl4pPr>
              <a:defRPr>
                <a:latin typeface="Antonio Light" pitchFamily="2" charset="77"/>
              </a:defRPr>
            </a:lvl4pPr>
            <a:lvl5pPr>
              <a:defRPr>
                <a:latin typeface="Antonio Light" pitchFamily="2" charset="77"/>
              </a:defRPr>
            </a:lvl5pPr>
          </a:lstStyle>
          <a:p>
            <a:pPr lvl="0"/>
            <a:r>
              <a:rPr lang="en-GB"/>
              <a:t>XX</a:t>
            </a:r>
            <a:endParaRPr lang="en-US"/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D6DF62B5-787E-12DC-59DC-4CD73466A0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46286" y="1016925"/>
            <a:ext cx="2533861" cy="1214438"/>
          </a:xfrm>
        </p:spPr>
        <p:txBody>
          <a:bodyPr>
            <a:noAutofit/>
          </a:bodyPr>
          <a:lstStyle>
            <a:lvl1pPr>
              <a:defRPr sz="8800" b="1">
                <a:solidFill>
                  <a:schemeClr val="accent1"/>
                </a:solidFill>
                <a:latin typeface="Antonio" pitchFamily="2" charset="77"/>
              </a:defRPr>
            </a:lvl1pPr>
            <a:lvl2pPr>
              <a:defRPr>
                <a:latin typeface="Antonio Light" pitchFamily="2" charset="77"/>
              </a:defRPr>
            </a:lvl2pPr>
            <a:lvl3pPr>
              <a:defRPr>
                <a:latin typeface="Antonio Light" pitchFamily="2" charset="77"/>
              </a:defRPr>
            </a:lvl3pPr>
            <a:lvl4pPr>
              <a:defRPr>
                <a:latin typeface="Antonio Light" pitchFamily="2" charset="77"/>
              </a:defRPr>
            </a:lvl4pPr>
            <a:lvl5pPr>
              <a:defRPr>
                <a:latin typeface="Antonio Light" pitchFamily="2" charset="77"/>
              </a:defRPr>
            </a:lvl5pPr>
          </a:lstStyle>
          <a:p>
            <a:pPr lvl="0"/>
            <a:r>
              <a:rPr lang="en-GB"/>
              <a:t>XX</a:t>
            </a:r>
            <a:endParaRPr lang="en-US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1C838F03-0348-6C7D-3F58-6E9909ADA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46286" y="2382076"/>
            <a:ext cx="2533860" cy="101566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Try not to fill up the slide with the full text of what you plan to say. Instead, stick to the main points and give any additional context verbally.</a:t>
            </a:r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AACB60E0-2810-667A-F316-F3BB630E54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4215" y="619219"/>
            <a:ext cx="2880000" cy="20610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100" b="1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Say something important here.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47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1DB3723-800E-E2EB-3AF2-15C91FEE15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6347" y="2061131"/>
            <a:ext cx="1425503" cy="707886"/>
          </a:xfrm>
        </p:spPr>
        <p:txBody>
          <a:bodyPr wrap="square">
            <a:spAutoFit/>
          </a:bodyPr>
          <a:lstStyle>
            <a:lvl1pPr>
              <a:defRPr sz="4000" b="1">
                <a:solidFill>
                  <a:schemeClr val="accent1"/>
                </a:solidFill>
                <a:latin typeface="Antonio" pitchFamily="2" charset="77"/>
              </a:defRPr>
            </a:lvl1pPr>
            <a:lvl2pPr>
              <a:defRPr>
                <a:latin typeface="Antonio Light" pitchFamily="2" charset="77"/>
              </a:defRPr>
            </a:lvl2pPr>
            <a:lvl3pPr>
              <a:defRPr>
                <a:latin typeface="Antonio Light" pitchFamily="2" charset="77"/>
              </a:defRPr>
            </a:lvl3pPr>
            <a:lvl4pPr>
              <a:defRPr>
                <a:latin typeface="Antonio Light" pitchFamily="2" charset="77"/>
              </a:defRPr>
            </a:lvl4pPr>
            <a:lvl5pPr>
              <a:defRPr>
                <a:latin typeface="Antonio Light" pitchFamily="2" charset="77"/>
              </a:defRPr>
            </a:lvl5pPr>
          </a:lstStyle>
          <a:p>
            <a:pPr lvl="0"/>
            <a:r>
              <a:rPr lang="en-GB"/>
              <a:t>XX</a:t>
            </a:r>
            <a:endParaRPr 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7B377A6D-3C5D-B901-5265-680410ED3F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54119" y="2767367"/>
            <a:ext cx="2635065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This is an example of a four-up of stats. Try not to use more than three lines describing your information.</a:t>
            </a:r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4AE0A10C-230B-7B4A-3C6F-B930C328E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180" y="2892078"/>
            <a:ext cx="3427565" cy="120032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/>
              <a:t>Here is a complex data slide with various information modules.</a:t>
            </a:r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A93244B-005A-FD86-29E5-62C67198DD3E}"/>
              </a:ext>
            </a:extLst>
          </p:cNvPr>
          <p:cNvSpPr>
            <a:spLocks noChangeAspect="1"/>
          </p:cNvSpPr>
          <p:nvPr userDrawn="1"/>
        </p:nvSpPr>
        <p:spPr>
          <a:xfrm>
            <a:off x="4299383" y="2061131"/>
            <a:ext cx="964800" cy="96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2BB53F8-6FEC-947E-A5CF-FEA4628FF395}"/>
              </a:ext>
            </a:extLst>
          </p:cNvPr>
          <p:cNvCxnSpPr>
            <a:cxnSpLocks/>
          </p:cNvCxnSpPr>
          <p:nvPr userDrawn="1"/>
        </p:nvCxnSpPr>
        <p:spPr>
          <a:xfrm>
            <a:off x="4433581" y="3600671"/>
            <a:ext cx="7565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F48BA62-B1A2-B5AF-6244-AC085480B675}"/>
              </a:ext>
            </a:extLst>
          </p:cNvPr>
          <p:cNvCxnSpPr>
            <a:cxnSpLocks/>
          </p:cNvCxnSpPr>
          <p:nvPr userDrawn="1"/>
        </p:nvCxnSpPr>
        <p:spPr>
          <a:xfrm>
            <a:off x="8183322" y="1960945"/>
            <a:ext cx="0" cy="1595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39AB11D-571B-D0A8-4283-BC09ABE7E490}"/>
              </a:ext>
            </a:extLst>
          </p:cNvPr>
          <p:cNvCxnSpPr>
            <a:cxnSpLocks/>
          </p:cNvCxnSpPr>
          <p:nvPr userDrawn="1"/>
        </p:nvCxnSpPr>
        <p:spPr>
          <a:xfrm>
            <a:off x="8183322" y="3639368"/>
            <a:ext cx="0" cy="1595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Placeholder 25">
            <a:extLst>
              <a:ext uri="{FF2B5EF4-FFF2-40B4-BE49-F238E27FC236}">
                <a16:creationId xmlns:a16="http://schemas.microsoft.com/office/drawing/2014/main" id="{9D6EB842-D01A-9724-9F28-A80412067D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66372" y="2061131"/>
            <a:ext cx="1425503" cy="707886"/>
          </a:xfrm>
        </p:spPr>
        <p:txBody>
          <a:bodyPr wrap="square">
            <a:spAutoFit/>
          </a:bodyPr>
          <a:lstStyle>
            <a:lvl1pPr>
              <a:defRPr sz="4000" b="1">
                <a:solidFill>
                  <a:schemeClr val="accent1"/>
                </a:solidFill>
                <a:latin typeface="Antonio" pitchFamily="2" charset="77"/>
              </a:defRPr>
            </a:lvl1pPr>
            <a:lvl2pPr>
              <a:defRPr>
                <a:latin typeface="Antonio Light" pitchFamily="2" charset="77"/>
              </a:defRPr>
            </a:lvl2pPr>
            <a:lvl3pPr>
              <a:defRPr>
                <a:latin typeface="Antonio Light" pitchFamily="2" charset="77"/>
              </a:defRPr>
            </a:lvl3pPr>
            <a:lvl4pPr>
              <a:defRPr>
                <a:latin typeface="Antonio Light" pitchFamily="2" charset="77"/>
              </a:defRPr>
            </a:lvl4pPr>
            <a:lvl5pPr>
              <a:defRPr>
                <a:latin typeface="Antonio Light" pitchFamily="2" charset="77"/>
              </a:defRPr>
            </a:lvl5pPr>
          </a:lstStyle>
          <a:p>
            <a:pPr lvl="0"/>
            <a:r>
              <a:rPr lang="en-GB"/>
              <a:t>XX</a:t>
            </a:r>
            <a:endParaRPr lang="en-US"/>
          </a:p>
        </p:txBody>
      </p:sp>
      <p:sp>
        <p:nvSpPr>
          <p:cNvPr id="73" name="Text Placeholder 8">
            <a:extLst>
              <a:ext uri="{FF2B5EF4-FFF2-40B4-BE49-F238E27FC236}">
                <a16:creationId xmlns:a16="http://schemas.microsoft.com/office/drawing/2014/main" id="{A80DA8C3-5261-1B79-FCC6-489B3AA199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64144" y="2767367"/>
            <a:ext cx="2635065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This is an example of a four-up of stats. Try not to use more than three lines describing your information.</a:t>
            </a:r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8FE9133-9804-BDDC-53DA-14A25AD5F4E2}"/>
              </a:ext>
            </a:extLst>
          </p:cNvPr>
          <p:cNvSpPr>
            <a:spLocks noChangeAspect="1"/>
          </p:cNvSpPr>
          <p:nvPr userDrawn="1"/>
        </p:nvSpPr>
        <p:spPr>
          <a:xfrm>
            <a:off x="8309408" y="2061131"/>
            <a:ext cx="964800" cy="96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 Placeholder 25">
            <a:extLst>
              <a:ext uri="{FF2B5EF4-FFF2-40B4-BE49-F238E27FC236}">
                <a16:creationId xmlns:a16="http://schemas.microsoft.com/office/drawing/2014/main" id="{E6F4C87D-59C8-71A2-7E81-2A63975CFE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56347" y="3785156"/>
            <a:ext cx="1425503" cy="707886"/>
          </a:xfrm>
        </p:spPr>
        <p:txBody>
          <a:bodyPr wrap="square">
            <a:spAutoFit/>
          </a:bodyPr>
          <a:lstStyle>
            <a:lvl1pPr>
              <a:defRPr sz="4000" b="1">
                <a:solidFill>
                  <a:schemeClr val="accent1"/>
                </a:solidFill>
                <a:latin typeface="Antonio" pitchFamily="2" charset="77"/>
              </a:defRPr>
            </a:lvl1pPr>
            <a:lvl2pPr>
              <a:defRPr>
                <a:latin typeface="Antonio Light" pitchFamily="2" charset="77"/>
              </a:defRPr>
            </a:lvl2pPr>
            <a:lvl3pPr>
              <a:defRPr>
                <a:latin typeface="Antonio Light" pitchFamily="2" charset="77"/>
              </a:defRPr>
            </a:lvl3pPr>
            <a:lvl4pPr>
              <a:defRPr>
                <a:latin typeface="Antonio Light" pitchFamily="2" charset="77"/>
              </a:defRPr>
            </a:lvl4pPr>
            <a:lvl5pPr>
              <a:defRPr>
                <a:latin typeface="Antonio Light" pitchFamily="2" charset="77"/>
              </a:defRPr>
            </a:lvl5pPr>
          </a:lstStyle>
          <a:p>
            <a:pPr lvl="0"/>
            <a:r>
              <a:rPr lang="en-GB"/>
              <a:t>XX</a:t>
            </a:r>
            <a:endParaRPr lang="en-US"/>
          </a:p>
        </p:txBody>
      </p:sp>
      <p:sp>
        <p:nvSpPr>
          <p:cNvPr id="77" name="Text Placeholder 8">
            <a:extLst>
              <a:ext uri="{FF2B5EF4-FFF2-40B4-BE49-F238E27FC236}">
                <a16:creationId xmlns:a16="http://schemas.microsoft.com/office/drawing/2014/main" id="{5E4B4A31-F35E-0055-B886-519416F0792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54119" y="4491392"/>
            <a:ext cx="2635065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This is an example of a four-up of stats. Try not to use more than three lines describing your information.</a:t>
            </a:r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52D39B3-231E-744B-6FC5-62E2BE58B36F}"/>
              </a:ext>
            </a:extLst>
          </p:cNvPr>
          <p:cNvSpPr>
            <a:spLocks noChangeAspect="1"/>
          </p:cNvSpPr>
          <p:nvPr userDrawn="1"/>
        </p:nvSpPr>
        <p:spPr>
          <a:xfrm>
            <a:off x="4299383" y="3785156"/>
            <a:ext cx="964800" cy="96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492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 Placeholder 25">
            <a:extLst>
              <a:ext uri="{FF2B5EF4-FFF2-40B4-BE49-F238E27FC236}">
                <a16:creationId xmlns:a16="http://schemas.microsoft.com/office/drawing/2014/main" id="{6A42D89F-A9F8-A430-5A05-35B15F98CD7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66372" y="3785156"/>
            <a:ext cx="1425503" cy="707886"/>
          </a:xfrm>
        </p:spPr>
        <p:txBody>
          <a:bodyPr wrap="square">
            <a:spAutoFit/>
          </a:bodyPr>
          <a:lstStyle>
            <a:lvl1pPr>
              <a:defRPr sz="4000" b="1">
                <a:solidFill>
                  <a:schemeClr val="accent1"/>
                </a:solidFill>
                <a:latin typeface="Antonio" pitchFamily="2" charset="77"/>
              </a:defRPr>
            </a:lvl1pPr>
            <a:lvl2pPr>
              <a:defRPr>
                <a:latin typeface="Antonio Light" pitchFamily="2" charset="77"/>
              </a:defRPr>
            </a:lvl2pPr>
            <a:lvl3pPr>
              <a:defRPr>
                <a:latin typeface="Antonio Light" pitchFamily="2" charset="77"/>
              </a:defRPr>
            </a:lvl3pPr>
            <a:lvl4pPr>
              <a:defRPr>
                <a:latin typeface="Antonio Light" pitchFamily="2" charset="77"/>
              </a:defRPr>
            </a:lvl4pPr>
            <a:lvl5pPr>
              <a:defRPr>
                <a:latin typeface="Antonio Light" pitchFamily="2" charset="77"/>
              </a:defRPr>
            </a:lvl5pPr>
          </a:lstStyle>
          <a:p>
            <a:pPr lvl="0"/>
            <a:r>
              <a:rPr lang="en-GB"/>
              <a:t>XX</a:t>
            </a:r>
            <a:endParaRPr lang="en-US"/>
          </a:p>
        </p:txBody>
      </p:sp>
      <p:sp>
        <p:nvSpPr>
          <p:cNvPr id="81" name="Text Placeholder 8">
            <a:extLst>
              <a:ext uri="{FF2B5EF4-FFF2-40B4-BE49-F238E27FC236}">
                <a16:creationId xmlns:a16="http://schemas.microsoft.com/office/drawing/2014/main" id="{E77346E6-9E33-81AF-E670-07602EAEBC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64144" y="4491392"/>
            <a:ext cx="2635065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This is an example of a four-up of stats. Try not to use more than three lines describing your information.</a:t>
            </a:r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F5F22910-DAD0-63BE-349A-1086AEA83EF7}"/>
              </a:ext>
            </a:extLst>
          </p:cNvPr>
          <p:cNvSpPr>
            <a:spLocks noChangeAspect="1"/>
          </p:cNvSpPr>
          <p:nvPr userDrawn="1"/>
        </p:nvSpPr>
        <p:spPr>
          <a:xfrm>
            <a:off x="8309408" y="3785156"/>
            <a:ext cx="964800" cy="96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49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55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B416510-3CC9-9C71-9F19-E35C893C161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00688" y="3467100"/>
            <a:ext cx="6551612" cy="3240088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01D608-749B-42C4-C159-90592512528F}"/>
              </a:ext>
            </a:extLst>
          </p:cNvPr>
          <p:cNvSpPr/>
          <p:nvPr userDrawn="1"/>
        </p:nvSpPr>
        <p:spPr>
          <a:xfrm>
            <a:off x="8812089" y="146154"/>
            <a:ext cx="3240000" cy="32528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1E6A3821-D008-8F9F-3D18-FEFF46A459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29479" y="1832161"/>
            <a:ext cx="2712504" cy="116955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Try not to fill up the slide with the full text of what you plan to say. Instead, stick to the main points and give any additional context verbally.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D0DE92-1EEF-9DE4-3DB6-D72076C3BE9E}"/>
              </a:ext>
            </a:extLst>
          </p:cNvPr>
          <p:cNvSpPr/>
          <p:nvPr userDrawn="1"/>
        </p:nvSpPr>
        <p:spPr>
          <a:xfrm>
            <a:off x="5501388" y="146154"/>
            <a:ext cx="3240000" cy="32528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8B7689E-6F3D-1286-BC68-FC86B6DDA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44411" y="987757"/>
            <a:ext cx="2712504" cy="1569660"/>
          </a:xfr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/>
              <a:t>A place to make a simple statement regarding this grouping.</a:t>
            </a:r>
            <a:endParaRPr lang="en-U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AD3D011-425C-8729-E84E-74DEB38CD6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5188" y="4030353"/>
            <a:ext cx="2921000" cy="132343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Try not to fill up the slide with the full text of what you plan to say. Instead, stick to the main points and give any additional context verbally.</a:t>
            </a:r>
            <a:endParaRPr lang="en-US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59EA06DC-3D27-1D72-9AA0-12CC2BE8A4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5188" y="1511975"/>
            <a:ext cx="4206518" cy="2308324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/>
              <a:t>Here is a complex data slide with various information modules.</a:t>
            </a:r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B6C2400B-8A36-47E3-EBE3-489C8D67EE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9478" y="567759"/>
            <a:ext cx="2712504" cy="923330"/>
          </a:xfrm>
        </p:spPr>
        <p:txBody>
          <a:bodyPr wrap="square" tIns="0" bIns="0" anchor="ctr">
            <a:spAutoFit/>
          </a:bodyPr>
          <a:lstStyle>
            <a:lvl1pPr>
              <a:lnSpc>
                <a:spcPct val="100000"/>
              </a:lnSpc>
              <a:defRPr sz="6000" b="1">
                <a:solidFill>
                  <a:schemeClr val="accent1"/>
                </a:solidFill>
                <a:latin typeface="Antonio" pitchFamily="2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/>
              <a:t>XX</a:t>
            </a:r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D3F5FC2-7113-19E3-B854-E913B0CEDF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29478" y="1525129"/>
            <a:ext cx="2712504" cy="184666"/>
          </a:xfrm>
        </p:spPr>
        <p:txBody>
          <a:bodyPr wrap="square" tIns="0" bIns="0" anchor="t">
            <a:spAutoFit/>
          </a:bodyPr>
          <a:lstStyle>
            <a:lvl1pPr>
              <a:lnSpc>
                <a:spcPct val="100000"/>
              </a:lnSpc>
              <a:defRPr sz="1200" b="1" spc="100" baseline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/>
              <a:t>Statistic Units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32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Pil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E479AB-3366-F594-2D37-AF7301FF3D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50162" y="1576387"/>
            <a:ext cx="3703638" cy="3705225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5705152-C77B-54EB-FE63-D7C486A6DD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0428" y="2040371"/>
            <a:ext cx="6245390" cy="369332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800" b="1" spc="100" baseline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/>
              <a:t>PRE HEADER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F8B9DA-79A7-0DD2-6597-75A9006D3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0428" y="2409703"/>
            <a:ext cx="6250631" cy="757130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/>
              <a:t>PILLAR NAME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A03B054-08AF-B264-E999-C1FC1A172F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5188" y="3341301"/>
            <a:ext cx="6250630" cy="1569660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Try not to fill up the slide with the full text of what you plan to say. Instead, stick to the main points and give any additional context verbally.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0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76FF3054-1D04-A063-2698-85CCB96A50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5984" y="3052217"/>
            <a:ext cx="760413" cy="75882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CAFCC5BC-A947-9FE2-91F6-2535716368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232" y="3023923"/>
            <a:ext cx="4570364" cy="84023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SECTION TITLE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EB022C-19C0-0500-B9A9-B738E1383744}"/>
              </a:ext>
            </a:extLst>
          </p:cNvPr>
          <p:cNvSpPr txBox="1"/>
          <p:nvPr userDrawn="1"/>
        </p:nvSpPr>
        <p:spPr>
          <a:xfrm>
            <a:off x="7953042" y="6059912"/>
            <a:ext cx="37851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12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4C87311E-8592-7E71-8635-4D5E1CA30C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06966" y="0"/>
            <a:ext cx="6385034" cy="6858000"/>
          </a:xfrm>
          <a:prstGeom prst="rect">
            <a:avLst/>
          </a:prstGeom>
        </p:spPr>
      </p:pic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BDED767-7FE7-7D45-3AF5-EEE54FF353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0935" y="2"/>
            <a:ext cx="5249318" cy="6857999"/>
          </a:xfrm>
          <a:custGeom>
            <a:avLst/>
            <a:gdLst>
              <a:gd name="connsiteX0" fmla="*/ 0 w 5249318"/>
              <a:gd name="connsiteY0" fmla="*/ 0 h 6857999"/>
              <a:gd name="connsiteX1" fmla="*/ 3852793 w 5249318"/>
              <a:gd name="connsiteY1" fmla="*/ 0 h 6857999"/>
              <a:gd name="connsiteX2" fmla="*/ 5210217 w 5249318"/>
              <a:gd name="connsiteY2" fmla="*/ 2928333 h 6857999"/>
              <a:gd name="connsiteX3" fmla="*/ 5249318 w 5249318"/>
              <a:gd name="connsiteY3" fmla="*/ 2966970 h 6857999"/>
              <a:gd name="connsiteX4" fmla="*/ 5249318 w 5249318"/>
              <a:gd name="connsiteY4" fmla="*/ 6857999 h 6857999"/>
              <a:gd name="connsiteX5" fmla="*/ 4009248 w 5249318"/>
              <a:gd name="connsiteY5" fmla="*/ 6857999 h 6857999"/>
              <a:gd name="connsiteX6" fmla="*/ 3610327 w 5249318"/>
              <a:gd name="connsiteY6" fmla="*/ 6593163 h 6857999"/>
              <a:gd name="connsiteX7" fmla="*/ 2490864 w 5249318"/>
              <a:gd name="connsiteY7" fmla="*/ 5648995 h 6857999"/>
              <a:gd name="connsiteX8" fmla="*/ 662782 w 5249318"/>
              <a:gd name="connsiteY8" fmla="*/ 2935417 h 6857999"/>
              <a:gd name="connsiteX9" fmla="*/ 0 w 5249318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9318" h="6857999">
                <a:moveTo>
                  <a:pt x="0" y="0"/>
                </a:moveTo>
                <a:lnTo>
                  <a:pt x="3852793" y="0"/>
                </a:lnTo>
                <a:cubicBezTo>
                  <a:pt x="3942902" y="1106456"/>
                  <a:pt x="4416938" y="2134512"/>
                  <a:pt x="5210217" y="2928333"/>
                </a:cubicBezTo>
                <a:cubicBezTo>
                  <a:pt x="5223251" y="2941373"/>
                  <a:pt x="5236285" y="2954252"/>
                  <a:pt x="5249318" y="2966970"/>
                </a:cubicBezTo>
                <a:lnTo>
                  <a:pt x="5249318" y="6857999"/>
                </a:lnTo>
                <a:lnTo>
                  <a:pt x="4009248" y="6857999"/>
                </a:lnTo>
                <a:lnTo>
                  <a:pt x="3610327" y="6593163"/>
                </a:lnTo>
                <a:cubicBezTo>
                  <a:pt x="3213052" y="6312670"/>
                  <a:pt x="2839151" y="5997450"/>
                  <a:pt x="2490864" y="5648995"/>
                </a:cubicBezTo>
                <a:cubicBezTo>
                  <a:pt x="1707722" y="4865477"/>
                  <a:pt x="1092730" y="3952526"/>
                  <a:pt x="662782" y="2935417"/>
                </a:cubicBezTo>
                <a:cubicBezTo>
                  <a:pt x="267430" y="2000572"/>
                  <a:pt x="45054" y="1014855"/>
                  <a:pt x="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5054437-143C-0403-ADCD-58A960B68519}"/>
              </a:ext>
            </a:extLst>
          </p:cNvPr>
          <p:cNvSpPr/>
          <p:nvPr userDrawn="1"/>
        </p:nvSpPr>
        <p:spPr>
          <a:xfrm>
            <a:off x="392624" y="3020472"/>
            <a:ext cx="847132" cy="84713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29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Pillar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5705152-C77B-54EB-FE63-D7C486A6DD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0429" y="1758620"/>
            <a:ext cx="5608080" cy="1323439"/>
          </a:xfr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4000" b="0" spc="0" baseline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/>
              <a:t>Pillar Name Heading of a Few Words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A03B054-08AF-B264-E999-C1FC1A172F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5188" y="3191506"/>
            <a:ext cx="5608080" cy="1569660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Try not to fill up the slide with the full text of what you plan to say. Instead, stick to the main points and give any additional context verbally.</a:t>
            </a:r>
            <a:endParaRPr lang="en-US"/>
          </a:p>
        </p:txBody>
      </p:sp>
      <p:sp>
        <p:nvSpPr>
          <p:cNvPr id="3" name="Round Same Side Corner Rectangle 10">
            <a:extLst>
              <a:ext uri="{FF2B5EF4-FFF2-40B4-BE49-F238E27FC236}">
                <a16:creationId xmlns:a16="http://schemas.microsoft.com/office/drawing/2014/main" id="{C2D50E9B-C0CF-D76F-2EE4-57E993FF372F}"/>
              </a:ext>
            </a:extLst>
          </p:cNvPr>
          <p:cNvSpPr/>
          <p:nvPr userDrawn="1"/>
        </p:nvSpPr>
        <p:spPr>
          <a:xfrm rot="16200000">
            <a:off x="8968882" y="-1035829"/>
            <a:ext cx="1509806" cy="493643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AD4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B0D99F4-9B18-4090-4FA7-6B43BC1FF6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28990" y="901320"/>
            <a:ext cx="1066800" cy="1066800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27070D2-CC94-3E6A-AFE6-8FC1879CD8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03303" y="1106157"/>
            <a:ext cx="2521560" cy="652463"/>
          </a:xfrm>
        </p:spPr>
        <p:txBody>
          <a:bodyPr anchor="ctr">
            <a:no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>
              <a:defRPr sz="2000" b="1">
                <a:solidFill>
                  <a:schemeClr val="accent1"/>
                </a:solidFill>
              </a:defRPr>
            </a:lvl2pPr>
            <a:lvl3pPr>
              <a:defRPr sz="2000" b="1">
                <a:solidFill>
                  <a:schemeClr val="accent1"/>
                </a:solidFill>
              </a:defRPr>
            </a:lvl3pPr>
            <a:lvl4pPr>
              <a:defRPr sz="2000" b="1">
                <a:solidFill>
                  <a:schemeClr val="accent1"/>
                </a:solidFill>
              </a:defRPr>
            </a:lvl4pPr>
            <a:lvl5pPr>
              <a:defRPr sz="20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PILLAR NAME</a:t>
            </a:r>
            <a:endParaRPr lang="en-US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126EC39-55D2-E4BE-E577-227F07BBE4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5568" y="2615963"/>
            <a:ext cx="4617778" cy="2323713"/>
          </a:xfrm>
        </p:spPr>
        <p:txBody>
          <a:bodyPr wrap="square">
            <a:sp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Try not to fill up the slide </a:t>
            </a:r>
          </a:p>
          <a:p>
            <a:pPr lvl="0"/>
            <a:r>
              <a:rPr lang="en-GB"/>
              <a:t>With the full text of what you plan to say. </a:t>
            </a:r>
          </a:p>
          <a:p>
            <a:pPr lvl="0"/>
            <a:r>
              <a:rPr lang="en-GB"/>
              <a:t>Instead, stick to the main points </a:t>
            </a:r>
          </a:p>
          <a:p>
            <a:pPr lvl="0"/>
            <a:r>
              <a:rPr lang="en-GB"/>
              <a:t>And give any additional context verbally.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40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pact Pillar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5705152-C77B-54EB-FE63-D7C486A6DD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0429" y="1758620"/>
            <a:ext cx="5608080" cy="1323439"/>
          </a:xfr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4000" b="0" spc="0" baseline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/>
              <a:t>Pillar Name Heading of a Few Words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A03B054-08AF-B264-E999-C1FC1A172F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5188" y="3191506"/>
            <a:ext cx="5608080" cy="1569660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Try not to fill up the slide with the full text of what you plan to say. Instead, stick to the main points and give any additional context verbally.</a:t>
            </a:r>
            <a:endParaRPr lang="en-US"/>
          </a:p>
        </p:txBody>
      </p:sp>
      <p:sp>
        <p:nvSpPr>
          <p:cNvPr id="3" name="Round Same Side Corner Rectangle 10">
            <a:extLst>
              <a:ext uri="{FF2B5EF4-FFF2-40B4-BE49-F238E27FC236}">
                <a16:creationId xmlns:a16="http://schemas.microsoft.com/office/drawing/2014/main" id="{C2D50E9B-C0CF-D76F-2EE4-57E993FF372F}"/>
              </a:ext>
            </a:extLst>
          </p:cNvPr>
          <p:cNvSpPr/>
          <p:nvPr userDrawn="1"/>
        </p:nvSpPr>
        <p:spPr>
          <a:xfrm rot="16200000">
            <a:off x="8968882" y="-1035829"/>
            <a:ext cx="1509806" cy="493643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37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B0D99F4-9B18-4090-4FA7-6B43BC1FF6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28990" y="901320"/>
            <a:ext cx="1066800" cy="1066800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27070D2-CC94-3E6A-AFE6-8FC1879CD8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03303" y="1106157"/>
            <a:ext cx="2521560" cy="652463"/>
          </a:xfrm>
        </p:spPr>
        <p:txBody>
          <a:bodyPr anchor="ctr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accent1"/>
                </a:solidFill>
              </a:defRPr>
            </a:lvl2pPr>
            <a:lvl3pPr>
              <a:defRPr sz="2000" b="1">
                <a:solidFill>
                  <a:schemeClr val="accent1"/>
                </a:solidFill>
              </a:defRPr>
            </a:lvl3pPr>
            <a:lvl4pPr>
              <a:defRPr sz="2000" b="1">
                <a:solidFill>
                  <a:schemeClr val="accent1"/>
                </a:solidFill>
              </a:defRPr>
            </a:lvl4pPr>
            <a:lvl5pPr>
              <a:defRPr sz="20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PILLAR NAME</a:t>
            </a:r>
            <a:endParaRPr lang="en-US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126EC39-55D2-E4BE-E577-227F07BBE4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5568" y="2615963"/>
            <a:ext cx="4617778" cy="2323713"/>
          </a:xfrm>
        </p:spPr>
        <p:txBody>
          <a:bodyPr wrap="square">
            <a:sp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Try not to fill up the slide </a:t>
            </a:r>
          </a:p>
          <a:p>
            <a:pPr lvl="0"/>
            <a:r>
              <a:rPr lang="en-GB"/>
              <a:t>With the full text of what you plan to say. </a:t>
            </a:r>
          </a:p>
          <a:p>
            <a:pPr lvl="0"/>
            <a:r>
              <a:rPr lang="en-GB"/>
              <a:t>Instead, stick to the main points </a:t>
            </a:r>
          </a:p>
          <a:p>
            <a:pPr lvl="0"/>
            <a:r>
              <a:rPr lang="en-GB"/>
              <a:t>And give any additional context verbally.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13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pact Pillar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5705152-C77B-54EB-FE63-D7C486A6DD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0429" y="1758620"/>
            <a:ext cx="5608080" cy="1323439"/>
          </a:xfr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4000" b="0" spc="0" baseline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/>
              <a:t>Pillar Name Heading of a Few Words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A03B054-08AF-B264-E999-C1FC1A172F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5188" y="3191506"/>
            <a:ext cx="5608080" cy="1569660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Try not to fill up the slide with the full text of what you plan to say. Instead, stick to the main points and give any additional context verbally.</a:t>
            </a:r>
            <a:endParaRPr lang="en-US"/>
          </a:p>
        </p:txBody>
      </p:sp>
      <p:sp>
        <p:nvSpPr>
          <p:cNvPr id="3" name="Round Same Side Corner Rectangle 10">
            <a:extLst>
              <a:ext uri="{FF2B5EF4-FFF2-40B4-BE49-F238E27FC236}">
                <a16:creationId xmlns:a16="http://schemas.microsoft.com/office/drawing/2014/main" id="{C2D50E9B-C0CF-D76F-2EE4-57E993FF372F}"/>
              </a:ext>
            </a:extLst>
          </p:cNvPr>
          <p:cNvSpPr/>
          <p:nvPr userDrawn="1"/>
        </p:nvSpPr>
        <p:spPr>
          <a:xfrm rot="16200000">
            <a:off x="8968882" y="-1035829"/>
            <a:ext cx="1509806" cy="493643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44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B0D99F4-9B18-4090-4FA7-6B43BC1FF6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28990" y="901320"/>
            <a:ext cx="1066800" cy="1066800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27070D2-CC94-3E6A-AFE6-8FC1879CD8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03303" y="1106157"/>
            <a:ext cx="2521560" cy="652463"/>
          </a:xfrm>
        </p:spPr>
        <p:txBody>
          <a:bodyPr anchor="ctr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accent1"/>
                </a:solidFill>
              </a:defRPr>
            </a:lvl2pPr>
            <a:lvl3pPr>
              <a:defRPr sz="2000" b="1">
                <a:solidFill>
                  <a:schemeClr val="accent1"/>
                </a:solidFill>
              </a:defRPr>
            </a:lvl3pPr>
            <a:lvl4pPr>
              <a:defRPr sz="2000" b="1">
                <a:solidFill>
                  <a:schemeClr val="accent1"/>
                </a:solidFill>
              </a:defRPr>
            </a:lvl4pPr>
            <a:lvl5pPr>
              <a:defRPr sz="20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PILLAR NAME</a:t>
            </a:r>
            <a:endParaRPr lang="en-US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126EC39-55D2-E4BE-E577-227F07BBE4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5568" y="2615963"/>
            <a:ext cx="4617778" cy="2323713"/>
          </a:xfrm>
        </p:spPr>
        <p:txBody>
          <a:bodyPr wrap="square">
            <a:sp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Try not to fill up the slide </a:t>
            </a:r>
          </a:p>
          <a:p>
            <a:pPr lvl="0"/>
            <a:r>
              <a:rPr lang="en-GB"/>
              <a:t>With the full text of what you plan to say. </a:t>
            </a:r>
          </a:p>
          <a:p>
            <a:pPr lvl="0"/>
            <a:r>
              <a:rPr lang="en-GB"/>
              <a:t>Instead, stick to the main points </a:t>
            </a:r>
          </a:p>
          <a:p>
            <a:pPr lvl="0"/>
            <a:r>
              <a:rPr lang="en-GB"/>
              <a:t>And give any additional context verbally.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74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pact Pillar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45705152-C77B-54EB-FE63-D7C486A6DD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0429" y="1758620"/>
            <a:ext cx="5608080" cy="1323439"/>
          </a:xfr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4000" b="0" spc="0" baseline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/>
              <a:t>Pillar Name Heading of a Few Words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A03B054-08AF-B264-E999-C1FC1A172F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5188" y="3191506"/>
            <a:ext cx="5608080" cy="1569660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Try not to fill up the slide with the full text of what you plan to say. Instead, stick to the main points and give any additional context verbally.</a:t>
            </a:r>
            <a:endParaRPr lang="en-US"/>
          </a:p>
        </p:txBody>
      </p:sp>
      <p:sp>
        <p:nvSpPr>
          <p:cNvPr id="3" name="Round Same Side Corner Rectangle 10">
            <a:extLst>
              <a:ext uri="{FF2B5EF4-FFF2-40B4-BE49-F238E27FC236}">
                <a16:creationId xmlns:a16="http://schemas.microsoft.com/office/drawing/2014/main" id="{C2D50E9B-C0CF-D76F-2EE4-57E993FF372F}"/>
              </a:ext>
            </a:extLst>
          </p:cNvPr>
          <p:cNvSpPr/>
          <p:nvPr userDrawn="1"/>
        </p:nvSpPr>
        <p:spPr>
          <a:xfrm rot="16200000">
            <a:off x="8968882" y="-1035829"/>
            <a:ext cx="1509806" cy="493643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479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B0D99F4-9B18-4090-4FA7-6B43BC1FF6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28990" y="901320"/>
            <a:ext cx="1066800" cy="1066800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27070D2-CC94-3E6A-AFE6-8FC1879CD8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03303" y="1106157"/>
            <a:ext cx="2521560" cy="652463"/>
          </a:xfrm>
        </p:spPr>
        <p:txBody>
          <a:bodyPr anchor="ctr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accent1"/>
                </a:solidFill>
              </a:defRPr>
            </a:lvl2pPr>
            <a:lvl3pPr>
              <a:defRPr sz="2000" b="1">
                <a:solidFill>
                  <a:schemeClr val="accent1"/>
                </a:solidFill>
              </a:defRPr>
            </a:lvl3pPr>
            <a:lvl4pPr>
              <a:defRPr sz="2000" b="1">
                <a:solidFill>
                  <a:schemeClr val="accent1"/>
                </a:solidFill>
              </a:defRPr>
            </a:lvl4pPr>
            <a:lvl5pPr>
              <a:defRPr sz="20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PILLAR NAME</a:t>
            </a:r>
            <a:endParaRPr lang="en-US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126EC39-55D2-E4BE-E577-227F07BBE4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5568" y="2615963"/>
            <a:ext cx="4617778" cy="2323713"/>
          </a:xfrm>
        </p:spPr>
        <p:txBody>
          <a:bodyPr wrap="square">
            <a:sp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Try not to fill up the slide </a:t>
            </a:r>
          </a:p>
          <a:p>
            <a:pPr lvl="0"/>
            <a:r>
              <a:rPr lang="en-GB"/>
              <a:t>With the full text of what you plan to say. </a:t>
            </a:r>
          </a:p>
          <a:p>
            <a:pPr lvl="0"/>
            <a:r>
              <a:rPr lang="en-GB"/>
              <a:t>Instead, stick to the main points </a:t>
            </a:r>
          </a:p>
          <a:p>
            <a:pPr lvl="0"/>
            <a:r>
              <a:rPr lang="en-GB"/>
              <a:t>And give any additional context verbally.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85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7FD2D1D-B1A6-16ED-291D-811F1267D1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3109" y="3708044"/>
            <a:ext cx="4008301" cy="120032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Try not to fill up the slide with the full text of what you plan to say. Instead, stick to the main points and give any additional context verbally.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7B7D92-A0DD-5992-1F29-AB792C164B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3109" y="1881307"/>
            <a:ext cx="4008438" cy="1570037"/>
          </a:xfrm>
        </p:spPr>
        <p:txBody>
          <a:bodyPr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  <a:lvl2pPr>
              <a:defRPr sz="3200">
                <a:solidFill>
                  <a:schemeClr val="accent1"/>
                </a:solidFill>
              </a:defRPr>
            </a:lvl2pPr>
            <a:lvl3pPr>
              <a:defRPr sz="3200">
                <a:solidFill>
                  <a:schemeClr val="accent1"/>
                </a:solidFill>
              </a:defRPr>
            </a:lvl3pPr>
            <a:lvl4pPr>
              <a:defRPr sz="3200">
                <a:solidFill>
                  <a:schemeClr val="accent1"/>
                </a:solidFill>
              </a:defRPr>
            </a:lvl4pPr>
            <a:lvl5pPr>
              <a:defRPr sz="3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Here’s an example of a chart slide using brand </a:t>
            </a:r>
            <a:r>
              <a:rPr lang="en-GB" err="1"/>
              <a:t>colors</a:t>
            </a:r>
            <a:endParaRPr lang="en-US"/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D4108CF0-1BBD-DCB1-1148-AED0FB23EBE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096000" y="895344"/>
            <a:ext cx="5580000" cy="51120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495607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+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9B725364-C467-6990-B8C2-711FFEE2B4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96651" y="889000"/>
            <a:ext cx="2460625" cy="4724400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AFE1988-6D68-518F-02DA-AAA9F5888F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99225" y="889000"/>
            <a:ext cx="2460625" cy="2286000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7C242A66-AB8D-A8E8-2A07-AD4A7FA089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9225" y="3327400"/>
            <a:ext cx="2460625" cy="2286000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ECB2570-7B63-3D02-419E-B56764BEC0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5186" y="1804575"/>
            <a:ext cx="3966675" cy="1754326"/>
          </a:xfr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3600" b="0" spc="0" baseline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/>
              <a:t>Here is an information plus imagery slide.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95C335-5D36-B7A2-A1D1-74D375352B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5186" y="3833034"/>
            <a:ext cx="3966675" cy="107721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Try not to fill up the slide with the full text of what you plan to say. Instead, stick to the main points and give any additional context verbally.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94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ry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972F7A2-699D-D54A-2756-52EAB99B92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6463" y="3301081"/>
            <a:ext cx="2460625" cy="2282825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0F817EC2-C3AE-0B31-25FC-E3E36536DF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09704" y="3301081"/>
            <a:ext cx="2460625" cy="2282825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CC6A1E2-0B21-A785-2609-394BAD9671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8603" y="3301081"/>
            <a:ext cx="5055204" cy="2282825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967195E-5A5B-B6A9-6895-3A6A6CDFBD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6463" y="889000"/>
            <a:ext cx="5062537" cy="2282825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A2A1EFB-8307-FBED-E53E-A54BE322BC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4937" y="889000"/>
            <a:ext cx="5062537" cy="2282825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4783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ry (4.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39CBE06-670B-527B-977F-01E92EEA02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1804" y="889311"/>
            <a:ext cx="2443696" cy="4716151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55669EA-4E50-6698-8848-7BB13982FA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19230" y="889311"/>
            <a:ext cx="2443696" cy="4716151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0CB6E560-F2F4-06EC-0B23-6B58750A28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05525" y="889103"/>
            <a:ext cx="5053013" cy="2282722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63C5CC53-3061-2843-8088-A0B09B706B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5525" y="3327503"/>
            <a:ext cx="5053013" cy="2282722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91735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ry (4.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E96BBED-941F-843A-AC53-D66F29BF6B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1700" y="874713"/>
            <a:ext cx="5062538" cy="2305050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8BA5F04-C9EF-48BA-D468-753949C8A6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552" y="874713"/>
            <a:ext cx="5062538" cy="2305050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4663B52E-B385-A1B3-1730-5BD3995B79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1700" y="3339617"/>
            <a:ext cx="5062538" cy="2305050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A74CEE9B-2B5F-38F7-8AF8-54DF13A65A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552" y="3339617"/>
            <a:ext cx="5062538" cy="2305050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711632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full spla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686783-CED7-4F15-D966-77CED4DBD639}"/>
              </a:ext>
            </a:extLst>
          </p:cNvPr>
          <p:cNvSpPr/>
          <p:nvPr userDrawn="1"/>
        </p:nvSpPr>
        <p:spPr>
          <a:xfrm>
            <a:off x="0" y="4004841"/>
            <a:ext cx="6273478" cy="2853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E39DDB7-5312-B562-100E-0B5F6704C3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3381375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908D2BCA-9EE9-06F3-FEB1-FFAA2E05F3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00996" y="0"/>
            <a:ext cx="6096000" cy="3381375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F531555E-DB3D-D575-58E3-34AF18C43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0996" y="3380836"/>
            <a:ext cx="6096000" cy="3478257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9E67668-24AE-A120-8FF8-951D816474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46325" y="3381375"/>
            <a:ext cx="3744913" cy="3476625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81831A8-51F9-DB97-3516-2A134EA623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379788"/>
            <a:ext cx="2346325" cy="3478212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5C20ED-550E-E234-6CA5-EDA931187281}"/>
              </a:ext>
            </a:extLst>
          </p:cNvPr>
          <p:cNvSpPr/>
          <p:nvPr userDrawn="1"/>
        </p:nvSpPr>
        <p:spPr>
          <a:xfrm>
            <a:off x="0" y="0"/>
            <a:ext cx="12192000" cy="1195762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17000">
                <a:schemeClr val="tx1">
                  <a:alpha val="6297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B8A8E72-A85D-F5E1-3E07-5E39C64E37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543" y="391301"/>
            <a:ext cx="5110163" cy="276999"/>
          </a:xfrm>
        </p:spPr>
        <p:txBody>
          <a:bodyPr>
            <a:spAutoFit/>
          </a:bodyPr>
          <a:lstStyle>
            <a:lvl1pPr>
              <a:defRPr sz="1200" b="1" spc="100" baseline="0">
                <a:solidFill>
                  <a:schemeClr val="bg1"/>
                </a:solidFill>
              </a:defRPr>
            </a:lvl1pPr>
            <a:lvl2pPr>
              <a:defRPr sz="1200" b="1" spc="100" baseline="0"/>
            </a:lvl2pPr>
            <a:lvl3pPr>
              <a:defRPr sz="1200" b="1" spc="100" baseline="0"/>
            </a:lvl3pPr>
            <a:lvl4pPr>
              <a:defRPr sz="1200" b="1" spc="100" baseline="0"/>
            </a:lvl4pPr>
            <a:lvl5pPr>
              <a:defRPr sz="1200" b="1" spc="100" baseline="0"/>
            </a:lvl5pPr>
          </a:lstStyle>
          <a:p>
            <a:pPr lvl="0"/>
            <a:r>
              <a:rPr lang="en-GB"/>
              <a:t>PRESENTATION TITLE OF A FEW WORDS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569140-DA98-53A4-7F20-7271BFA8C14F}"/>
              </a:ext>
            </a:extLst>
          </p:cNvPr>
          <p:cNvSpPr/>
          <p:nvPr userDrawn="1"/>
        </p:nvSpPr>
        <p:spPr>
          <a:xfrm rot="10800000">
            <a:off x="0" y="5565913"/>
            <a:ext cx="12192000" cy="1292086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48000">
                <a:schemeClr val="tx1">
                  <a:alpha val="4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4F3BA3-044B-4961-B83E-C848CA873D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822" y="5841361"/>
            <a:ext cx="1235278" cy="5722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385897-EB78-170E-DD3A-12AA2555D522}"/>
              </a:ext>
            </a:extLst>
          </p:cNvPr>
          <p:cNvSpPr txBox="1"/>
          <p:nvPr userDrawn="1"/>
        </p:nvSpPr>
        <p:spPr>
          <a:xfrm>
            <a:off x="11353800" y="6059912"/>
            <a:ext cx="384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E99414B-7769-ED44-815D-09C8E46F1F15}" type="slidenum">
              <a:rPr lang="en-US" sz="1200" b="1" smtClean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‹#›</a:t>
            </a:fld>
            <a:endParaRPr lang="en-US" sz="1200" b="1">
              <a:solidFill>
                <a:schemeClr val="bg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485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section Divider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5AF07EF1-FAC3-1DF8-BD16-6123C52C226B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30154" y="2799364"/>
            <a:ext cx="360000" cy="357901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F3486B2-A525-5B61-13C7-916708C2B965}"/>
              </a:ext>
            </a:extLst>
          </p:cNvPr>
          <p:cNvSpPr/>
          <p:nvPr userDrawn="1"/>
        </p:nvSpPr>
        <p:spPr>
          <a:xfrm>
            <a:off x="429438" y="2803613"/>
            <a:ext cx="361432" cy="361432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7F1E3C7-FD4E-63A7-B1E2-B10CE21CB8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C240F1-24C7-6938-6EAA-FB7A8B58C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261" y="2785892"/>
            <a:ext cx="4891854" cy="396875"/>
          </a:xfrm>
        </p:spPr>
        <p:txBody>
          <a:bodyPr anchor="b">
            <a:noAutofit/>
          </a:bodyPr>
          <a:lstStyle>
            <a:lvl1pPr>
              <a:defRPr sz="2000" b="1" i="0">
                <a:solidFill>
                  <a:schemeClr val="accent1"/>
                </a:solidFill>
                <a:latin typeface="Antonio" pitchFamily="2" charset="77"/>
              </a:defRPr>
            </a:lvl1pPr>
            <a:lvl2pPr>
              <a:defRPr sz="2000" b="1" i="0">
                <a:solidFill>
                  <a:schemeClr val="bg1"/>
                </a:solidFill>
                <a:latin typeface="Antonio" pitchFamily="2" charset="77"/>
              </a:defRPr>
            </a:lvl2pPr>
            <a:lvl3pPr>
              <a:defRPr sz="2000" b="1" i="0">
                <a:solidFill>
                  <a:schemeClr val="bg1"/>
                </a:solidFill>
                <a:latin typeface="Antonio" pitchFamily="2" charset="77"/>
              </a:defRPr>
            </a:lvl3pPr>
            <a:lvl4pPr>
              <a:defRPr sz="2000" b="1" i="0">
                <a:solidFill>
                  <a:schemeClr val="bg1"/>
                </a:solidFill>
                <a:latin typeface="Antonio" pitchFamily="2" charset="77"/>
              </a:defRPr>
            </a:lvl4pPr>
            <a:lvl5pPr>
              <a:defRPr sz="2000" b="1" i="0">
                <a:solidFill>
                  <a:schemeClr val="bg1"/>
                </a:solidFill>
                <a:latin typeface="Antonio" pitchFamily="2" charset="77"/>
              </a:defRPr>
            </a:lvl5pPr>
          </a:lstStyle>
          <a:p>
            <a:pPr lvl="0"/>
            <a:r>
              <a:rPr lang="en-GB"/>
              <a:t>SECTION TITLE</a:t>
            </a:r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2EAFCD0D-8F7A-EC89-20B0-2FC96C598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438" y="3229963"/>
            <a:ext cx="5320677" cy="701731"/>
          </a:xfrm>
        </p:spPr>
        <p:txBody>
          <a:bodyPr anchor="t"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/>
              <a:t>SUBSECTION TITLE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79F981-E2B7-3B67-C783-3FB5AD3570BA}"/>
              </a:ext>
            </a:extLst>
          </p:cNvPr>
          <p:cNvSpPr txBox="1"/>
          <p:nvPr userDrawn="1"/>
        </p:nvSpPr>
        <p:spPr>
          <a:xfrm>
            <a:off x="11353800" y="6059912"/>
            <a:ext cx="384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E99414B-7769-ED44-815D-09C8E46F1F15}" type="slidenum">
              <a:rPr lang="en-US" sz="1200" b="1" smtClean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‹#›</a:t>
            </a:fld>
            <a:endParaRPr lang="en-US" sz="1200" b="1">
              <a:solidFill>
                <a:schemeClr val="bg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8215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Overla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98BDD72-BCE6-694A-1541-71430A2FEF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51075" y="962525"/>
            <a:ext cx="2520950" cy="2165686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47AD29A2-B41B-23B8-AEE3-D54B3DC03C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56286" y="962525"/>
            <a:ext cx="2520950" cy="2165686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01F1C25-EC2E-4E50-D32D-0AC0C01160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56241" y="962525"/>
            <a:ext cx="2520950" cy="2165686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B1B2172-1C5F-2CCB-9264-1E4994A3D4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52577" y="3380605"/>
            <a:ext cx="2520950" cy="2165686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D87CB96-7D7C-640F-83CF-99621FA803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46727" y="3380605"/>
            <a:ext cx="2520950" cy="2165686"/>
          </a:xfr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A863160-5F35-E2CB-F75E-732CCF2819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1075" y="2489200"/>
            <a:ext cx="2520950" cy="549275"/>
          </a:xfrm>
          <a:solidFill>
            <a:schemeClr val="tx2">
              <a:alpha val="20000"/>
            </a:schemeClr>
          </a:solidFill>
        </p:spPr>
        <p:txBody>
          <a:bodyPr anchor="ctr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Placeholder Text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30D5293-4D06-48D7-31DF-2177EBF50E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6286" y="2489200"/>
            <a:ext cx="2520950" cy="549275"/>
          </a:xfrm>
          <a:solidFill>
            <a:schemeClr val="tx2">
              <a:alpha val="20000"/>
            </a:schemeClr>
          </a:solidFill>
        </p:spPr>
        <p:txBody>
          <a:bodyPr anchor="ctr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Placeholder Text</a:t>
            </a:r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1BC23AF1-0612-3DAC-B7DC-CEBE5DD0BA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56241" y="2489200"/>
            <a:ext cx="2520950" cy="549275"/>
          </a:xfrm>
          <a:solidFill>
            <a:schemeClr val="tx2">
              <a:alpha val="20000"/>
            </a:schemeClr>
          </a:solidFill>
        </p:spPr>
        <p:txBody>
          <a:bodyPr anchor="ctr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Placeholder Text</a:t>
            </a:r>
            <a:endParaRPr lang="en-US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F3708D5F-62A8-3C49-2D33-CA823FE60B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52577" y="4908309"/>
            <a:ext cx="2520950" cy="549275"/>
          </a:xfrm>
          <a:solidFill>
            <a:schemeClr val="tx2">
              <a:alpha val="20000"/>
            </a:schemeClr>
          </a:solidFill>
        </p:spPr>
        <p:txBody>
          <a:bodyPr anchor="ctr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Placeholder Text</a:t>
            </a:r>
            <a:endParaRPr lang="en-US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F5CA2CB4-CC5D-CAD1-8337-EAAE55D7CB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46727" y="4908309"/>
            <a:ext cx="2520950" cy="549275"/>
          </a:xfrm>
          <a:solidFill>
            <a:schemeClr val="tx2">
              <a:alpha val="20000"/>
            </a:schemeClr>
          </a:solidFill>
        </p:spPr>
        <p:txBody>
          <a:bodyPr anchor="ctr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Placeholder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79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erson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136A59B-CD6A-5832-9534-9C75848CD5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100" y="1351688"/>
            <a:ext cx="3816000" cy="3816000"/>
          </a:xfrm>
          <a:prstGeom prst="ellipse">
            <a:avLst/>
          </a:prstGeo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3" name="Picture 2" descr="A blue and black background&#10;&#10;Description automatically generated">
            <a:extLst>
              <a:ext uri="{FF2B5EF4-FFF2-40B4-BE49-F238E27FC236}">
                <a16:creationId xmlns:a16="http://schemas.microsoft.com/office/drawing/2014/main" id="{818B21A7-C285-F8F6-42D1-9445B845F1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46767" t="1" r="15494" b="2266"/>
          <a:stretch/>
        </p:blipFill>
        <p:spPr>
          <a:xfrm rot="10800000">
            <a:off x="7484011" y="0"/>
            <a:ext cx="4707987" cy="6858000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FF8B8A3-EB42-F69A-FC2C-B304F84CE9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4415" y="2791337"/>
            <a:ext cx="4707987" cy="707886"/>
          </a:xfr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4000" b="1" spc="0" baseline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/>
              <a:t>First M. Last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427AAC4-1940-B8EF-6851-F69F579681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4416" y="3474819"/>
            <a:ext cx="4288570" cy="523220"/>
          </a:xfr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2800" b="0" spc="0" baseline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4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erson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15FCE9F-1F70-C1D7-BA1C-530B9F355D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9087" y="4147430"/>
            <a:ext cx="3082747" cy="461665"/>
          </a:xfr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2400" b="1" spc="0" baseline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/>
              <a:t>First M. Last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A53CAA2-6484-CDF8-708E-17E3923E6F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9088" y="4570623"/>
            <a:ext cx="3082746" cy="33855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1600" b="0" spc="0" baseline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7FF308E-56FD-C803-0A2E-13C5390F69E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039087" y="1569722"/>
            <a:ext cx="2318400" cy="2318400"/>
          </a:xfrm>
          <a:prstGeom prst="ellipse">
            <a:avLst/>
          </a:prstGeo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5A5FD236-75B7-1B9C-E4C8-80908E1452BD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738890" y="1569722"/>
            <a:ext cx="2318400" cy="2318400"/>
          </a:xfrm>
          <a:prstGeom prst="ellipse">
            <a:avLst/>
          </a:prstGeo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00B0CA0-2DC1-F9FD-7033-6A96708BE6F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452761" y="1569722"/>
            <a:ext cx="2318400" cy="2318400"/>
          </a:xfrm>
          <a:prstGeom prst="ellipse">
            <a:avLst/>
          </a:prstGeom>
          <a:noFill/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9DDDF8EF-B090-BBC2-078F-F197B53CFA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38890" y="4147430"/>
            <a:ext cx="3082747" cy="461665"/>
          </a:xfr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2400" b="1" spc="0" baseline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/>
              <a:t>First M. Last</a:t>
            </a:r>
            <a:endParaRPr lang="en-U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C9862F8-EF61-8135-EE91-4727DD9931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38891" y="4570623"/>
            <a:ext cx="3082746" cy="33855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1600" b="0" spc="0" baseline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A7D48E7-D2B0-0CB9-01F8-F873618676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2761" y="4147430"/>
            <a:ext cx="3082747" cy="461665"/>
          </a:xfr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2400" b="1" spc="0" baseline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/>
              <a:t>First M. Last</a:t>
            </a:r>
            <a:endParaRPr lang="en-US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E72770D-A563-DA46-CAC8-A536B94FC1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2762" y="4570623"/>
            <a:ext cx="3082746" cy="33855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1600" b="0" spc="0" baseline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56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FFB639-5CD9-EA25-48A4-09DD748487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79281" y="2337685"/>
            <a:ext cx="5415348" cy="1593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EE1644-FEF3-5D0D-CBC3-8EB1FD44D996}"/>
              </a:ext>
            </a:extLst>
          </p:cNvPr>
          <p:cNvSpPr/>
          <p:nvPr userDrawn="1"/>
        </p:nvSpPr>
        <p:spPr>
          <a:xfrm>
            <a:off x="127322" y="5259788"/>
            <a:ext cx="5626081" cy="1499827"/>
          </a:xfrm>
          <a:prstGeom prst="rect">
            <a:avLst/>
          </a:prstGeom>
          <a:solidFill>
            <a:srgbClr val="0044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42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Red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EB022C-19C0-0500-B9A9-B738E1383744}"/>
              </a:ext>
            </a:extLst>
          </p:cNvPr>
          <p:cNvSpPr txBox="1"/>
          <p:nvPr userDrawn="1"/>
        </p:nvSpPr>
        <p:spPr>
          <a:xfrm>
            <a:off x="7953042" y="6059912"/>
            <a:ext cx="37851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12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4C87311E-8592-7E71-8635-4D5E1CA30C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06966" y="0"/>
            <a:ext cx="6385034" cy="6858000"/>
          </a:xfrm>
          <a:prstGeom prst="rect">
            <a:avLst/>
          </a:prstGeom>
        </p:spPr>
      </p:pic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BDED767-7FE7-7D45-3AF5-EEE54FF353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0935" y="2"/>
            <a:ext cx="5249318" cy="6857999"/>
          </a:xfrm>
          <a:custGeom>
            <a:avLst/>
            <a:gdLst>
              <a:gd name="connsiteX0" fmla="*/ 0 w 5249318"/>
              <a:gd name="connsiteY0" fmla="*/ 0 h 6857999"/>
              <a:gd name="connsiteX1" fmla="*/ 3852793 w 5249318"/>
              <a:gd name="connsiteY1" fmla="*/ 0 h 6857999"/>
              <a:gd name="connsiteX2" fmla="*/ 5210217 w 5249318"/>
              <a:gd name="connsiteY2" fmla="*/ 2928333 h 6857999"/>
              <a:gd name="connsiteX3" fmla="*/ 5249318 w 5249318"/>
              <a:gd name="connsiteY3" fmla="*/ 2966970 h 6857999"/>
              <a:gd name="connsiteX4" fmla="*/ 5249318 w 5249318"/>
              <a:gd name="connsiteY4" fmla="*/ 6857999 h 6857999"/>
              <a:gd name="connsiteX5" fmla="*/ 4009248 w 5249318"/>
              <a:gd name="connsiteY5" fmla="*/ 6857999 h 6857999"/>
              <a:gd name="connsiteX6" fmla="*/ 3610327 w 5249318"/>
              <a:gd name="connsiteY6" fmla="*/ 6593163 h 6857999"/>
              <a:gd name="connsiteX7" fmla="*/ 2490864 w 5249318"/>
              <a:gd name="connsiteY7" fmla="*/ 5648995 h 6857999"/>
              <a:gd name="connsiteX8" fmla="*/ 662782 w 5249318"/>
              <a:gd name="connsiteY8" fmla="*/ 2935417 h 6857999"/>
              <a:gd name="connsiteX9" fmla="*/ 0 w 5249318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9318" h="6857999">
                <a:moveTo>
                  <a:pt x="0" y="0"/>
                </a:moveTo>
                <a:lnTo>
                  <a:pt x="3852793" y="0"/>
                </a:lnTo>
                <a:cubicBezTo>
                  <a:pt x="3942902" y="1106456"/>
                  <a:pt x="4416938" y="2134512"/>
                  <a:pt x="5210217" y="2928333"/>
                </a:cubicBezTo>
                <a:cubicBezTo>
                  <a:pt x="5223251" y="2941373"/>
                  <a:pt x="5236285" y="2954252"/>
                  <a:pt x="5249318" y="2966970"/>
                </a:cubicBezTo>
                <a:lnTo>
                  <a:pt x="5249318" y="6857999"/>
                </a:lnTo>
                <a:lnTo>
                  <a:pt x="4009248" y="6857999"/>
                </a:lnTo>
                <a:lnTo>
                  <a:pt x="3610327" y="6593163"/>
                </a:lnTo>
                <a:cubicBezTo>
                  <a:pt x="3213052" y="6312670"/>
                  <a:pt x="2839151" y="5997450"/>
                  <a:pt x="2490864" y="5648995"/>
                </a:cubicBezTo>
                <a:cubicBezTo>
                  <a:pt x="1707722" y="4865477"/>
                  <a:pt x="1092730" y="3952526"/>
                  <a:pt x="662782" y="2935417"/>
                </a:cubicBezTo>
                <a:cubicBezTo>
                  <a:pt x="267430" y="2000572"/>
                  <a:pt x="45054" y="1014855"/>
                  <a:pt x="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46">
            <a:extLst>
              <a:ext uri="{FF2B5EF4-FFF2-40B4-BE49-F238E27FC236}">
                <a16:creationId xmlns:a16="http://schemas.microsoft.com/office/drawing/2014/main" id="{32575622-C4C0-0FB9-F917-0DA7763858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5984" y="3052217"/>
            <a:ext cx="760413" cy="75882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6" name="Title 21">
            <a:extLst>
              <a:ext uri="{FF2B5EF4-FFF2-40B4-BE49-F238E27FC236}">
                <a16:creationId xmlns:a16="http://schemas.microsoft.com/office/drawing/2014/main" id="{1268BFDE-69AA-818B-FD5D-8A8BD6CD5D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232" y="3023923"/>
            <a:ext cx="4570364" cy="84023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SECTION TITLE</a:t>
            </a: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AEDE12-E44D-25E8-359B-C606144AB383}"/>
              </a:ext>
            </a:extLst>
          </p:cNvPr>
          <p:cNvSpPr/>
          <p:nvPr userDrawn="1"/>
        </p:nvSpPr>
        <p:spPr>
          <a:xfrm>
            <a:off x="392624" y="3020472"/>
            <a:ext cx="847132" cy="84713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551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733D38EF-84B2-1F3C-FFAA-45E511651097}"/>
              </a:ext>
            </a:extLst>
          </p:cNvPr>
          <p:cNvSpPr/>
          <p:nvPr userDrawn="1"/>
        </p:nvSpPr>
        <p:spPr>
          <a:xfrm>
            <a:off x="429438" y="2803613"/>
            <a:ext cx="361432" cy="36143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 Placeholder 46">
            <a:extLst>
              <a:ext uri="{FF2B5EF4-FFF2-40B4-BE49-F238E27FC236}">
                <a16:creationId xmlns:a16="http://schemas.microsoft.com/office/drawing/2014/main" id="{1AEAA076-B5C8-548D-D435-9181E19BDDEE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30154" y="2799364"/>
            <a:ext cx="360000" cy="357901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7F1E3C7-FD4E-63A7-B1E2-B10CE21CB8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2EAFCD0D-8F7A-EC89-20B0-2FC96C598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438" y="3229963"/>
            <a:ext cx="5320677" cy="701731"/>
          </a:xfrm>
        </p:spPr>
        <p:txBody>
          <a:bodyPr anchor="t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SUBSECTION TITLE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79F981-E2B7-3B67-C783-3FB5AD3570BA}"/>
              </a:ext>
            </a:extLst>
          </p:cNvPr>
          <p:cNvSpPr txBox="1"/>
          <p:nvPr userDrawn="1"/>
        </p:nvSpPr>
        <p:spPr>
          <a:xfrm>
            <a:off x="11353800" y="6059912"/>
            <a:ext cx="384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E99414B-7769-ED44-815D-09C8E46F1F15}" type="slidenum">
              <a:rPr lang="en-US" sz="1200" b="1" smtClean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‹#›</a:t>
            </a:fld>
            <a:endParaRPr lang="en-US" sz="1200" b="1">
              <a:solidFill>
                <a:schemeClr val="bg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ADBF803-B184-7AFE-13FE-47E7461056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261" y="2785892"/>
            <a:ext cx="4891854" cy="396875"/>
          </a:xfrm>
        </p:spPr>
        <p:txBody>
          <a:bodyPr anchor="b">
            <a:noAutofit/>
          </a:bodyPr>
          <a:lstStyle>
            <a:lvl1pPr>
              <a:defRPr sz="2000" b="1" i="0">
                <a:solidFill>
                  <a:schemeClr val="bg1"/>
                </a:solidFill>
                <a:latin typeface="Antonio" pitchFamily="2" charset="77"/>
              </a:defRPr>
            </a:lvl1pPr>
            <a:lvl2pPr>
              <a:defRPr sz="2000" b="1" i="0">
                <a:solidFill>
                  <a:schemeClr val="bg1"/>
                </a:solidFill>
                <a:latin typeface="Antonio" pitchFamily="2" charset="77"/>
              </a:defRPr>
            </a:lvl2pPr>
            <a:lvl3pPr>
              <a:defRPr sz="2000" b="1" i="0">
                <a:solidFill>
                  <a:schemeClr val="bg1"/>
                </a:solidFill>
                <a:latin typeface="Antonio" pitchFamily="2" charset="77"/>
              </a:defRPr>
            </a:lvl3pPr>
            <a:lvl4pPr>
              <a:defRPr sz="2000" b="1" i="0">
                <a:solidFill>
                  <a:schemeClr val="bg1"/>
                </a:solidFill>
                <a:latin typeface="Antonio" pitchFamily="2" charset="77"/>
              </a:defRPr>
            </a:lvl4pPr>
            <a:lvl5pPr>
              <a:defRPr sz="2000" b="1" i="0">
                <a:solidFill>
                  <a:schemeClr val="bg1"/>
                </a:solidFill>
                <a:latin typeface="Antonio" pitchFamily="2" charset="77"/>
              </a:defRPr>
            </a:lvl5pPr>
          </a:lstStyle>
          <a:p>
            <a:pPr lvl="0"/>
            <a:r>
              <a:rPr lang="en-GB"/>
              <a:t>SECTION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25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EB022C-19C0-0500-B9A9-B738E1383744}"/>
              </a:ext>
            </a:extLst>
          </p:cNvPr>
          <p:cNvSpPr txBox="1"/>
          <p:nvPr userDrawn="1"/>
        </p:nvSpPr>
        <p:spPr>
          <a:xfrm>
            <a:off x="7953042" y="6059912"/>
            <a:ext cx="37851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12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4C87311E-8592-7E71-8635-4D5E1CA30C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06966" y="0"/>
            <a:ext cx="6385034" cy="6858000"/>
          </a:xfrm>
          <a:prstGeom prst="rect">
            <a:avLst/>
          </a:prstGeom>
        </p:spPr>
      </p:pic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BDED767-7FE7-7D45-3AF5-EEE54FF353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40935" y="2"/>
            <a:ext cx="5249318" cy="6857999"/>
          </a:xfrm>
          <a:custGeom>
            <a:avLst/>
            <a:gdLst>
              <a:gd name="connsiteX0" fmla="*/ 0 w 5249318"/>
              <a:gd name="connsiteY0" fmla="*/ 0 h 6857999"/>
              <a:gd name="connsiteX1" fmla="*/ 3852793 w 5249318"/>
              <a:gd name="connsiteY1" fmla="*/ 0 h 6857999"/>
              <a:gd name="connsiteX2" fmla="*/ 5210217 w 5249318"/>
              <a:gd name="connsiteY2" fmla="*/ 2928333 h 6857999"/>
              <a:gd name="connsiteX3" fmla="*/ 5249318 w 5249318"/>
              <a:gd name="connsiteY3" fmla="*/ 2966970 h 6857999"/>
              <a:gd name="connsiteX4" fmla="*/ 5249318 w 5249318"/>
              <a:gd name="connsiteY4" fmla="*/ 6857999 h 6857999"/>
              <a:gd name="connsiteX5" fmla="*/ 4009248 w 5249318"/>
              <a:gd name="connsiteY5" fmla="*/ 6857999 h 6857999"/>
              <a:gd name="connsiteX6" fmla="*/ 3610327 w 5249318"/>
              <a:gd name="connsiteY6" fmla="*/ 6593163 h 6857999"/>
              <a:gd name="connsiteX7" fmla="*/ 2490864 w 5249318"/>
              <a:gd name="connsiteY7" fmla="*/ 5648995 h 6857999"/>
              <a:gd name="connsiteX8" fmla="*/ 662782 w 5249318"/>
              <a:gd name="connsiteY8" fmla="*/ 2935417 h 6857999"/>
              <a:gd name="connsiteX9" fmla="*/ 0 w 5249318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9318" h="6857999">
                <a:moveTo>
                  <a:pt x="0" y="0"/>
                </a:moveTo>
                <a:lnTo>
                  <a:pt x="3852793" y="0"/>
                </a:lnTo>
                <a:cubicBezTo>
                  <a:pt x="3942902" y="1106456"/>
                  <a:pt x="4416938" y="2134512"/>
                  <a:pt x="5210217" y="2928333"/>
                </a:cubicBezTo>
                <a:cubicBezTo>
                  <a:pt x="5223251" y="2941373"/>
                  <a:pt x="5236285" y="2954252"/>
                  <a:pt x="5249318" y="2966970"/>
                </a:cubicBezTo>
                <a:lnTo>
                  <a:pt x="5249318" y="6857999"/>
                </a:lnTo>
                <a:lnTo>
                  <a:pt x="4009248" y="6857999"/>
                </a:lnTo>
                <a:lnTo>
                  <a:pt x="3610327" y="6593163"/>
                </a:lnTo>
                <a:cubicBezTo>
                  <a:pt x="3213052" y="6312670"/>
                  <a:pt x="2839151" y="5997450"/>
                  <a:pt x="2490864" y="5648995"/>
                </a:cubicBezTo>
                <a:cubicBezTo>
                  <a:pt x="1707722" y="4865477"/>
                  <a:pt x="1092730" y="3952526"/>
                  <a:pt x="662782" y="2935417"/>
                </a:cubicBezTo>
                <a:cubicBezTo>
                  <a:pt x="267430" y="2000572"/>
                  <a:pt x="45054" y="1014855"/>
                  <a:pt x="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Text Placeholder 46">
            <a:extLst>
              <a:ext uri="{FF2B5EF4-FFF2-40B4-BE49-F238E27FC236}">
                <a16:creationId xmlns:a16="http://schemas.microsoft.com/office/drawing/2014/main" id="{B4A86C37-A49B-A4F0-38A9-0990A69048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5984" y="3052217"/>
            <a:ext cx="760413" cy="75882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6" name="Title 21">
            <a:extLst>
              <a:ext uri="{FF2B5EF4-FFF2-40B4-BE49-F238E27FC236}">
                <a16:creationId xmlns:a16="http://schemas.microsoft.com/office/drawing/2014/main" id="{94FAEA10-D7F2-D635-33AC-6D311B73DF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232" y="3023923"/>
            <a:ext cx="4570364" cy="84023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SECTION TITLE</a:t>
            </a: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C938B1-EC49-4DC9-7927-1F26EFE2918C}"/>
              </a:ext>
            </a:extLst>
          </p:cNvPr>
          <p:cNvSpPr/>
          <p:nvPr userDrawn="1"/>
        </p:nvSpPr>
        <p:spPr>
          <a:xfrm>
            <a:off x="392624" y="3020472"/>
            <a:ext cx="847132" cy="847132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51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7F1E3C7-FD4E-63A7-B1E2-B10CE21CB8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2EAFCD0D-8F7A-EC89-20B0-2FC96C598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438" y="3229963"/>
            <a:ext cx="5320677" cy="701731"/>
          </a:xfrm>
        </p:spPr>
        <p:txBody>
          <a:bodyPr anchor="t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SUBSECTION TITLE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79F981-E2B7-3B67-C783-3FB5AD3570BA}"/>
              </a:ext>
            </a:extLst>
          </p:cNvPr>
          <p:cNvSpPr txBox="1"/>
          <p:nvPr userDrawn="1"/>
        </p:nvSpPr>
        <p:spPr>
          <a:xfrm>
            <a:off x="11353800" y="6059912"/>
            <a:ext cx="384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E99414B-7769-ED44-815D-09C8E46F1F15}" type="slidenum">
              <a:rPr lang="en-US" sz="1200" b="1" smtClean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‹#›</a:t>
            </a:fld>
            <a:endParaRPr lang="en-US" sz="1200" b="1">
              <a:solidFill>
                <a:schemeClr val="bg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273765C-1AFC-762A-A21E-CBA0B415A912}"/>
              </a:ext>
            </a:extLst>
          </p:cNvPr>
          <p:cNvSpPr/>
          <p:nvPr userDrawn="1"/>
        </p:nvSpPr>
        <p:spPr>
          <a:xfrm>
            <a:off x="429438" y="2803613"/>
            <a:ext cx="361432" cy="361432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 Placeholder 46">
            <a:extLst>
              <a:ext uri="{FF2B5EF4-FFF2-40B4-BE49-F238E27FC236}">
                <a16:creationId xmlns:a16="http://schemas.microsoft.com/office/drawing/2014/main" id="{82839FDC-DE61-39E8-664B-FD01C82DAA4B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30154" y="2799364"/>
            <a:ext cx="360000" cy="357901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FCB57F0-EB1F-08CF-C961-76111240BF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261" y="2785892"/>
            <a:ext cx="4891854" cy="396875"/>
          </a:xfrm>
        </p:spPr>
        <p:txBody>
          <a:bodyPr anchor="b">
            <a:noAutofit/>
          </a:bodyPr>
          <a:lstStyle>
            <a:lvl1pPr>
              <a:defRPr sz="2000" b="1" i="0">
                <a:solidFill>
                  <a:schemeClr val="bg1"/>
                </a:solidFill>
                <a:latin typeface="Antonio" pitchFamily="2" charset="77"/>
              </a:defRPr>
            </a:lvl1pPr>
            <a:lvl2pPr>
              <a:defRPr sz="2000" b="1" i="0">
                <a:solidFill>
                  <a:schemeClr val="bg1"/>
                </a:solidFill>
                <a:latin typeface="Antonio" pitchFamily="2" charset="77"/>
              </a:defRPr>
            </a:lvl2pPr>
            <a:lvl3pPr>
              <a:defRPr sz="2000" b="1" i="0">
                <a:solidFill>
                  <a:schemeClr val="bg1"/>
                </a:solidFill>
                <a:latin typeface="Antonio" pitchFamily="2" charset="77"/>
              </a:defRPr>
            </a:lvl3pPr>
            <a:lvl4pPr>
              <a:defRPr sz="2000" b="1" i="0">
                <a:solidFill>
                  <a:schemeClr val="bg1"/>
                </a:solidFill>
                <a:latin typeface="Antonio" pitchFamily="2" charset="77"/>
              </a:defRPr>
            </a:lvl4pPr>
            <a:lvl5pPr>
              <a:defRPr sz="2000" b="1" i="0">
                <a:solidFill>
                  <a:schemeClr val="bg1"/>
                </a:solidFill>
                <a:latin typeface="Antonio" pitchFamily="2" charset="77"/>
              </a:defRPr>
            </a:lvl5pPr>
          </a:lstStyle>
          <a:p>
            <a:pPr lvl="0"/>
            <a:r>
              <a:rPr lang="en-GB"/>
              <a:t>SECTION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557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rgbClr val="2129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blue and yellow circles&#10;&#10;Description automatically generated">
            <a:extLst>
              <a:ext uri="{FF2B5EF4-FFF2-40B4-BE49-F238E27FC236}">
                <a16:creationId xmlns:a16="http://schemas.microsoft.com/office/drawing/2014/main" id="{5A1E1206-F12C-E455-4749-FB680F44AC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476" r="23976" b="26395"/>
          <a:stretch/>
        </p:blipFill>
        <p:spPr>
          <a:xfrm>
            <a:off x="3804491" y="0"/>
            <a:ext cx="8387509" cy="6858000"/>
          </a:xfrm>
          <a:prstGeom prst="rect">
            <a:avLst/>
          </a:prstGeom>
        </p:spPr>
      </p:pic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06EE7E0D-4C3D-3C19-C0C6-6252FD8432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497" y="2462434"/>
            <a:ext cx="2666620" cy="461665"/>
          </a:xfrm>
        </p:spPr>
        <p:txBody>
          <a:bodyPr wrap="square" anchor="b">
            <a:spAutoFit/>
          </a:bodyPr>
          <a:lstStyle>
            <a:lvl1pPr>
              <a:defRPr sz="2400" b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  <a:lvl2pPr>
              <a:defRPr sz="3600">
                <a:solidFill>
                  <a:schemeClr val="tx2"/>
                </a:solidFill>
              </a:defRPr>
            </a:lvl2pPr>
            <a:lvl3pPr>
              <a:defRPr sz="3600">
                <a:solidFill>
                  <a:schemeClr val="tx2"/>
                </a:solidFill>
              </a:defRPr>
            </a:lvl3pPr>
            <a:lvl4pPr>
              <a:defRPr sz="3600">
                <a:solidFill>
                  <a:schemeClr val="tx2"/>
                </a:solidFill>
              </a:defRPr>
            </a:lvl4pPr>
            <a:lvl5pPr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Small Title</a:t>
            </a:r>
            <a:endParaRPr lang="en-US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FEE27CE-D3EF-ECB9-BF4F-1BC437835B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4497" y="3001042"/>
            <a:ext cx="2666620" cy="1200329"/>
          </a:xfrm>
        </p:spPr>
        <p:txBody>
          <a:bodyPr wrap="square" anchor="t">
            <a:spAutoFit/>
          </a:bodyPr>
          <a:lstStyle>
            <a:lvl1pPr>
              <a:defRPr sz="1800" b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  <a:lvl2pPr>
              <a:defRPr sz="3600">
                <a:solidFill>
                  <a:schemeClr val="tx2"/>
                </a:solidFill>
              </a:defRPr>
            </a:lvl2pPr>
            <a:lvl3pPr>
              <a:defRPr sz="3600">
                <a:solidFill>
                  <a:schemeClr val="tx2"/>
                </a:solidFill>
              </a:defRPr>
            </a:lvl3pPr>
            <a:lvl4pPr>
              <a:defRPr sz="3600">
                <a:solidFill>
                  <a:schemeClr val="tx2"/>
                </a:solidFill>
              </a:defRPr>
            </a:lvl4pPr>
            <a:lvl5pPr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odor</a:t>
            </a:r>
            <a:r>
              <a:rPr lang="en-GB"/>
              <a:t>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Ut </a:t>
            </a:r>
            <a:r>
              <a:rPr lang="en-GB" err="1"/>
              <a:t>egestas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pellentesque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EAED86-66BF-348F-D371-5465526DFE62}"/>
              </a:ext>
            </a:extLst>
          </p:cNvPr>
          <p:cNvSpPr txBox="1"/>
          <p:nvPr userDrawn="1"/>
        </p:nvSpPr>
        <p:spPr>
          <a:xfrm>
            <a:off x="11353800" y="6059912"/>
            <a:ext cx="384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E99414B-7769-ED44-815D-09C8E46F1F15}" type="slidenum">
              <a:rPr lang="en-US" sz="1200" b="1" smtClean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‹#›</a:t>
            </a:fld>
            <a:endParaRPr lang="en-US" sz="1200" b="1">
              <a:solidFill>
                <a:schemeClr val="bg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</p:txBody>
      </p:sp>
      <p:sp>
        <p:nvSpPr>
          <p:cNvPr id="8" name="Media Placeholder 8">
            <a:extLst>
              <a:ext uri="{FF2B5EF4-FFF2-40B4-BE49-F238E27FC236}">
                <a16:creationId xmlns:a16="http://schemas.microsoft.com/office/drawing/2014/main" id="{8F05CF28-7315-59CE-E54E-CD45A21D77E7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4833258" y="1742056"/>
            <a:ext cx="5976600" cy="3373887"/>
          </a:xfrm>
          <a:prstGeom prst="roundRect">
            <a:avLst>
              <a:gd name="adj" fmla="val 2242"/>
            </a:avLst>
          </a:prstGeom>
          <a:solidFill>
            <a:schemeClr val="tx1"/>
          </a:solidFill>
        </p:spPr>
        <p:txBody>
          <a:bodyPr/>
          <a:lstStyle/>
          <a:p>
            <a:r>
              <a:rPr lang="en-US"/>
              <a:t>Click icon to insert video file or click shape and select insert &gt; video &gt; online film if sharing URL</a:t>
            </a:r>
          </a:p>
        </p:txBody>
      </p:sp>
    </p:spTree>
    <p:extLst>
      <p:ext uri="{BB962C8B-B14F-4D97-AF65-F5344CB8AC3E}">
        <p14:creationId xmlns:p14="http://schemas.microsoft.com/office/powerpoint/2010/main" val="2293058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Blue">
    <p:bg>
      <p:bgPr>
        <a:solidFill>
          <a:srgbClr val="2129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DB1370-6267-6205-AAF9-765CFE4F3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212"/>
          <a:stretch/>
        </p:blipFill>
        <p:spPr>
          <a:xfrm>
            <a:off x="5999967" y="0"/>
            <a:ext cx="6192034" cy="6858000"/>
          </a:xfrm>
          <a:prstGeom prst="rect">
            <a:avLst/>
          </a:prstGeom>
        </p:spPr>
      </p:pic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06EE7E0D-4C3D-3C19-C0C6-6252FD8432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7539" y="2070893"/>
            <a:ext cx="5121275" cy="2513013"/>
          </a:xfrm>
        </p:spPr>
        <p:txBody>
          <a:bodyPr anchor="ctr">
            <a:noAutofit/>
          </a:bodyPr>
          <a:lstStyle>
            <a:lvl1pPr>
              <a:defRPr sz="360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  <a:lvl2pPr>
              <a:defRPr sz="3600">
                <a:solidFill>
                  <a:schemeClr val="tx2"/>
                </a:solidFill>
              </a:defRPr>
            </a:lvl2pPr>
            <a:lvl3pPr>
              <a:defRPr sz="3600">
                <a:solidFill>
                  <a:schemeClr val="tx2"/>
                </a:solidFill>
              </a:defRPr>
            </a:lvl3pPr>
            <a:lvl4pPr>
              <a:defRPr sz="3600">
                <a:solidFill>
                  <a:schemeClr val="tx2"/>
                </a:solidFill>
              </a:defRPr>
            </a:lvl4pPr>
            <a:lvl5pPr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This is a slide for featuring a piece of content like a statistic, photo or quote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EAED86-66BF-348F-D371-5465526DFE62}"/>
              </a:ext>
            </a:extLst>
          </p:cNvPr>
          <p:cNvSpPr txBox="1"/>
          <p:nvPr userDrawn="1"/>
        </p:nvSpPr>
        <p:spPr>
          <a:xfrm>
            <a:off x="11353800" y="6059912"/>
            <a:ext cx="384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E99414B-7769-ED44-815D-09C8E46F1F15}" type="slidenum">
              <a:rPr lang="en-US" sz="1200" b="1" smtClean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‹#›</a:t>
            </a:fld>
            <a:endParaRPr lang="en-US" sz="1200" b="1">
              <a:solidFill>
                <a:schemeClr val="bg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9B7B44D-EEBB-2829-C4CB-AF359879CC7B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36000" y="745200"/>
            <a:ext cx="5337511" cy="5338800"/>
          </a:xfrm>
          <a:prstGeom prst="ellipse">
            <a:avLst/>
          </a:prstGeom>
          <a:noFill/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5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L Blue">
    <p:bg>
      <p:bgPr>
        <a:solidFill>
          <a:srgbClr val="A7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EB022C-19C0-0500-B9A9-B738E1383744}"/>
              </a:ext>
            </a:extLst>
          </p:cNvPr>
          <p:cNvSpPr txBox="1"/>
          <p:nvPr userDrawn="1"/>
        </p:nvSpPr>
        <p:spPr>
          <a:xfrm>
            <a:off x="7953042" y="6059912"/>
            <a:ext cx="37851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12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4C87311E-8592-7E71-8635-4D5E1CA30C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06966" y="0"/>
            <a:ext cx="6385034" cy="6858000"/>
          </a:xfrm>
          <a:prstGeom prst="rect">
            <a:avLst/>
          </a:prstGeom>
        </p:spPr>
      </p:pic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BDED767-7FE7-7D45-3AF5-EEE54FF353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0935" y="2"/>
            <a:ext cx="5249318" cy="6857999"/>
          </a:xfrm>
          <a:custGeom>
            <a:avLst/>
            <a:gdLst>
              <a:gd name="connsiteX0" fmla="*/ 0 w 5249318"/>
              <a:gd name="connsiteY0" fmla="*/ 0 h 6857999"/>
              <a:gd name="connsiteX1" fmla="*/ 3852793 w 5249318"/>
              <a:gd name="connsiteY1" fmla="*/ 0 h 6857999"/>
              <a:gd name="connsiteX2" fmla="*/ 5210217 w 5249318"/>
              <a:gd name="connsiteY2" fmla="*/ 2928333 h 6857999"/>
              <a:gd name="connsiteX3" fmla="*/ 5249318 w 5249318"/>
              <a:gd name="connsiteY3" fmla="*/ 2966970 h 6857999"/>
              <a:gd name="connsiteX4" fmla="*/ 5249318 w 5249318"/>
              <a:gd name="connsiteY4" fmla="*/ 6857999 h 6857999"/>
              <a:gd name="connsiteX5" fmla="*/ 4009248 w 5249318"/>
              <a:gd name="connsiteY5" fmla="*/ 6857999 h 6857999"/>
              <a:gd name="connsiteX6" fmla="*/ 3610327 w 5249318"/>
              <a:gd name="connsiteY6" fmla="*/ 6593163 h 6857999"/>
              <a:gd name="connsiteX7" fmla="*/ 2490864 w 5249318"/>
              <a:gd name="connsiteY7" fmla="*/ 5648995 h 6857999"/>
              <a:gd name="connsiteX8" fmla="*/ 662782 w 5249318"/>
              <a:gd name="connsiteY8" fmla="*/ 2935417 h 6857999"/>
              <a:gd name="connsiteX9" fmla="*/ 0 w 5249318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9318" h="6857999">
                <a:moveTo>
                  <a:pt x="0" y="0"/>
                </a:moveTo>
                <a:lnTo>
                  <a:pt x="3852793" y="0"/>
                </a:lnTo>
                <a:cubicBezTo>
                  <a:pt x="3942902" y="1106456"/>
                  <a:pt x="4416938" y="2134512"/>
                  <a:pt x="5210217" y="2928333"/>
                </a:cubicBezTo>
                <a:cubicBezTo>
                  <a:pt x="5223251" y="2941373"/>
                  <a:pt x="5236285" y="2954252"/>
                  <a:pt x="5249318" y="2966970"/>
                </a:cubicBezTo>
                <a:lnTo>
                  <a:pt x="5249318" y="6857999"/>
                </a:lnTo>
                <a:lnTo>
                  <a:pt x="4009248" y="6857999"/>
                </a:lnTo>
                <a:lnTo>
                  <a:pt x="3610327" y="6593163"/>
                </a:lnTo>
                <a:cubicBezTo>
                  <a:pt x="3213052" y="6312670"/>
                  <a:pt x="2839151" y="5997450"/>
                  <a:pt x="2490864" y="5648995"/>
                </a:cubicBezTo>
                <a:cubicBezTo>
                  <a:pt x="1707722" y="4865477"/>
                  <a:pt x="1092730" y="3952526"/>
                  <a:pt x="662782" y="2935417"/>
                </a:cubicBezTo>
                <a:cubicBezTo>
                  <a:pt x="267430" y="2000572"/>
                  <a:pt x="45054" y="1014855"/>
                  <a:pt x="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6">
            <a:extLst>
              <a:ext uri="{FF2B5EF4-FFF2-40B4-BE49-F238E27FC236}">
                <a16:creationId xmlns:a16="http://schemas.microsoft.com/office/drawing/2014/main" id="{8CA7729A-86F8-429E-A9FC-5A7DED806B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5984" y="3052217"/>
            <a:ext cx="760413" cy="75882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6" name="Title 21">
            <a:extLst>
              <a:ext uri="{FF2B5EF4-FFF2-40B4-BE49-F238E27FC236}">
                <a16:creationId xmlns:a16="http://schemas.microsoft.com/office/drawing/2014/main" id="{832A7A2F-E3AA-2B98-F1AD-C07C1C80D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232" y="3023923"/>
            <a:ext cx="4570364" cy="84023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SECTION TITLE</a:t>
            </a: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C5A2F3D-493C-F990-8F14-6224203A881C}"/>
              </a:ext>
            </a:extLst>
          </p:cNvPr>
          <p:cNvSpPr/>
          <p:nvPr userDrawn="1"/>
        </p:nvSpPr>
        <p:spPr>
          <a:xfrm>
            <a:off x="392624" y="3020472"/>
            <a:ext cx="847132" cy="84713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7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L Blue">
    <p:bg>
      <p:bgPr>
        <a:solidFill>
          <a:srgbClr val="A7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7F1E3C7-FD4E-63A7-B1E2-B10CE21CB8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2EAFCD0D-8F7A-EC89-20B0-2FC96C598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438" y="3229963"/>
            <a:ext cx="5320677" cy="701731"/>
          </a:xfrm>
        </p:spPr>
        <p:txBody>
          <a:bodyPr anchor="t"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/>
              <a:t>SUBSECTION TITLE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79F981-E2B7-3B67-C783-3FB5AD3570BA}"/>
              </a:ext>
            </a:extLst>
          </p:cNvPr>
          <p:cNvSpPr txBox="1"/>
          <p:nvPr userDrawn="1"/>
        </p:nvSpPr>
        <p:spPr>
          <a:xfrm>
            <a:off x="11353800" y="6059912"/>
            <a:ext cx="384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E99414B-7769-ED44-815D-09C8E46F1F15}" type="slidenum">
              <a:rPr lang="en-US" sz="1200" b="1" smtClean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‹#›</a:t>
            </a:fld>
            <a:endParaRPr lang="en-US" sz="1200" b="1">
              <a:solidFill>
                <a:schemeClr val="bg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</p:txBody>
      </p:sp>
      <p:sp>
        <p:nvSpPr>
          <p:cNvPr id="4" name="Text Placeholder 46">
            <a:extLst>
              <a:ext uri="{FF2B5EF4-FFF2-40B4-BE49-F238E27FC236}">
                <a16:creationId xmlns:a16="http://schemas.microsoft.com/office/drawing/2014/main" id="{82B475E2-DA7B-1842-572F-B8A7817F552F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30154" y="2799364"/>
            <a:ext cx="360000" cy="357901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C8ECA99-5488-75E5-ED97-7A6FC3E3CD2E}"/>
              </a:ext>
            </a:extLst>
          </p:cNvPr>
          <p:cNvSpPr/>
          <p:nvPr userDrawn="1"/>
        </p:nvSpPr>
        <p:spPr>
          <a:xfrm>
            <a:off x="429438" y="2803613"/>
            <a:ext cx="361432" cy="361432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9ECE5FA-3253-F269-CD06-D44CD6541F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261" y="2785892"/>
            <a:ext cx="4891854" cy="396875"/>
          </a:xfrm>
        </p:spPr>
        <p:txBody>
          <a:bodyPr anchor="b">
            <a:noAutofit/>
          </a:bodyPr>
          <a:lstStyle>
            <a:lvl1pPr>
              <a:defRPr sz="2000" b="1" i="0">
                <a:solidFill>
                  <a:schemeClr val="accent1"/>
                </a:solidFill>
                <a:latin typeface="Antonio" pitchFamily="2" charset="77"/>
              </a:defRPr>
            </a:lvl1pPr>
            <a:lvl2pPr>
              <a:defRPr sz="2000" b="1" i="0">
                <a:solidFill>
                  <a:schemeClr val="bg1"/>
                </a:solidFill>
                <a:latin typeface="Antonio" pitchFamily="2" charset="77"/>
              </a:defRPr>
            </a:lvl2pPr>
            <a:lvl3pPr>
              <a:defRPr sz="2000" b="1" i="0">
                <a:solidFill>
                  <a:schemeClr val="bg1"/>
                </a:solidFill>
                <a:latin typeface="Antonio" pitchFamily="2" charset="77"/>
              </a:defRPr>
            </a:lvl3pPr>
            <a:lvl4pPr>
              <a:defRPr sz="2000" b="1" i="0">
                <a:solidFill>
                  <a:schemeClr val="bg1"/>
                </a:solidFill>
                <a:latin typeface="Antonio" pitchFamily="2" charset="77"/>
              </a:defRPr>
            </a:lvl4pPr>
            <a:lvl5pPr>
              <a:defRPr sz="2000" b="1" i="0">
                <a:solidFill>
                  <a:schemeClr val="bg1"/>
                </a:solidFill>
                <a:latin typeface="Antonio" pitchFamily="2" charset="77"/>
              </a:defRPr>
            </a:lvl5pPr>
          </a:lstStyle>
          <a:p>
            <a:pPr lvl="0"/>
            <a:r>
              <a:rPr lang="en-GB"/>
              <a:t>SECTION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9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EB022C-19C0-0500-B9A9-B738E1383744}"/>
              </a:ext>
            </a:extLst>
          </p:cNvPr>
          <p:cNvSpPr txBox="1"/>
          <p:nvPr userDrawn="1"/>
        </p:nvSpPr>
        <p:spPr>
          <a:xfrm>
            <a:off x="7953042" y="6059912"/>
            <a:ext cx="37851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12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4C87311E-8592-7E71-8635-4D5E1CA30C4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06966" y="0"/>
            <a:ext cx="6385034" cy="6858000"/>
          </a:xfrm>
          <a:prstGeom prst="rect">
            <a:avLst/>
          </a:prstGeom>
        </p:spPr>
      </p:pic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BDED767-7FE7-7D45-3AF5-EEE54FF353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0935" y="2"/>
            <a:ext cx="5249318" cy="6857999"/>
          </a:xfrm>
          <a:custGeom>
            <a:avLst/>
            <a:gdLst>
              <a:gd name="connsiteX0" fmla="*/ 0 w 5249318"/>
              <a:gd name="connsiteY0" fmla="*/ 0 h 6857999"/>
              <a:gd name="connsiteX1" fmla="*/ 3852793 w 5249318"/>
              <a:gd name="connsiteY1" fmla="*/ 0 h 6857999"/>
              <a:gd name="connsiteX2" fmla="*/ 5210217 w 5249318"/>
              <a:gd name="connsiteY2" fmla="*/ 2928333 h 6857999"/>
              <a:gd name="connsiteX3" fmla="*/ 5249318 w 5249318"/>
              <a:gd name="connsiteY3" fmla="*/ 2966970 h 6857999"/>
              <a:gd name="connsiteX4" fmla="*/ 5249318 w 5249318"/>
              <a:gd name="connsiteY4" fmla="*/ 6857999 h 6857999"/>
              <a:gd name="connsiteX5" fmla="*/ 4009248 w 5249318"/>
              <a:gd name="connsiteY5" fmla="*/ 6857999 h 6857999"/>
              <a:gd name="connsiteX6" fmla="*/ 3610327 w 5249318"/>
              <a:gd name="connsiteY6" fmla="*/ 6593163 h 6857999"/>
              <a:gd name="connsiteX7" fmla="*/ 2490864 w 5249318"/>
              <a:gd name="connsiteY7" fmla="*/ 5648995 h 6857999"/>
              <a:gd name="connsiteX8" fmla="*/ 662782 w 5249318"/>
              <a:gd name="connsiteY8" fmla="*/ 2935417 h 6857999"/>
              <a:gd name="connsiteX9" fmla="*/ 0 w 5249318"/>
              <a:gd name="connsiteY9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9318" h="6857999">
                <a:moveTo>
                  <a:pt x="0" y="0"/>
                </a:moveTo>
                <a:lnTo>
                  <a:pt x="3852793" y="0"/>
                </a:lnTo>
                <a:cubicBezTo>
                  <a:pt x="3942902" y="1106456"/>
                  <a:pt x="4416938" y="2134512"/>
                  <a:pt x="5210217" y="2928333"/>
                </a:cubicBezTo>
                <a:cubicBezTo>
                  <a:pt x="5223251" y="2941373"/>
                  <a:pt x="5236285" y="2954252"/>
                  <a:pt x="5249318" y="2966970"/>
                </a:cubicBezTo>
                <a:lnTo>
                  <a:pt x="5249318" y="6857999"/>
                </a:lnTo>
                <a:lnTo>
                  <a:pt x="4009248" y="6857999"/>
                </a:lnTo>
                <a:lnTo>
                  <a:pt x="3610327" y="6593163"/>
                </a:lnTo>
                <a:cubicBezTo>
                  <a:pt x="3213052" y="6312670"/>
                  <a:pt x="2839151" y="5997450"/>
                  <a:pt x="2490864" y="5648995"/>
                </a:cubicBezTo>
                <a:cubicBezTo>
                  <a:pt x="1707722" y="4865477"/>
                  <a:pt x="1092730" y="3952526"/>
                  <a:pt x="662782" y="2935417"/>
                </a:cubicBezTo>
                <a:cubicBezTo>
                  <a:pt x="267430" y="2000572"/>
                  <a:pt x="45054" y="1014855"/>
                  <a:pt x="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6">
            <a:extLst>
              <a:ext uri="{FF2B5EF4-FFF2-40B4-BE49-F238E27FC236}">
                <a16:creationId xmlns:a16="http://schemas.microsoft.com/office/drawing/2014/main" id="{D4574B41-4672-DDCA-D53E-F2896BFBE5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5984" y="3052217"/>
            <a:ext cx="760413" cy="75882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6" name="Title 21">
            <a:extLst>
              <a:ext uri="{FF2B5EF4-FFF2-40B4-BE49-F238E27FC236}">
                <a16:creationId xmlns:a16="http://schemas.microsoft.com/office/drawing/2014/main" id="{03AEBF83-8939-3505-60D9-3D222CA762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232" y="3023923"/>
            <a:ext cx="4570364" cy="840230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SECTION TITLE</a:t>
            </a: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3FD3AE-07D2-992D-1BA6-8029843DA9AB}"/>
              </a:ext>
            </a:extLst>
          </p:cNvPr>
          <p:cNvSpPr/>
          <p:nvPr userDrawn="1"/>
        </p:nvSpPr>
        <p:spPr>
          <a:xfrm>
            <a:off x="392624" y="3020472"/>
            <a:ext cx="847132" cy="847132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5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7F1E3C7-FD4E-63A7-B1E2-B10CE21CB8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noFill/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2EAFCD0D-8F7A-EC89-20B0-2FC96C598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438" y="3229963"/>
            <a:ext cx="5320677" cy="701731"/>
          </a:xfrm>
        </p:spPr>
        <p:txBody>
          <a:bodyPr anchor="t"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GB"/>
              <a:t>SUBSECTION TITLE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79F981-E2B7-3B67-C783-3FB5AD3570BA}"/>
              </a:ext>
            </a:extLst>
          </p:cNvPr>
          <p:cNvSpPr txBox="1"/>
          <p:nvPr userDrawn="1"/>
        </p:nvSpPr>
        <p:spPr>
          <a:xfrm>
            <a:off x="11353800" y="6059912"/>
            <a:ext cx="384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E99414B-7769-ED44-815D-09C8E46F1F15}" type="slidenum">
              <a:rPr lang="en-US" sz="1200" b="1" smtClean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‹#›</a:t>
            </a:fld>
            <a:endParaRPr lang="en-US" sz="1200" b="1">
              <a:solidFill>
                <a:schemeClr val="bg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</p:txBody>
      </p:sp>
      <p:sp>
        <p:nvSpPr>
          <p:cNvPr id="4" name="Text Placeholder 46">
            <a:extLst>
              <a:ext uri="{FF2B5EF4-FFF2-40B4-BE49-F238E27FC236}">
                <a16:creationId xmlns:a16="http://schemas.microsoft.com/office/drawing/2014/main" id="{E591124F-ECBC-6FB6-5559-B653B6BEC750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30154" y="2799364"/>
            <a:ext cx="360000" cy="357901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3FCDBD-DF10-2E97-72DE-B1B17D04827F}"/>
              </a:ext>
            </a:extLst>
          </p:cNvPr>
          <p:cNvSpPr/>
          <p:nvPr userDrawn="1"/>
        </p:nvSpPr>
        <p:spPr>
          <a:xfrm>
            <a:off x="429438" y="2803613"/>
            <a:ext cx="361432" cy="361432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4ACA213-AF18-9F3C-CADE-9FCF193ECC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261" y="2785892"/>
            <a:ext cx="4891854" cy="396875"/>
          </a:xfrm>
        </p:spPr>
        <p:txBody>
          <a:bodyPr anchor="b">
            <a:noAutofit/>
          </a:bodyPr>
          <a:lstStyle>
            <a:lvl1pPr>
              <a:defRPr sz="2000" b="1" i="0">
                <a:solidFill>
                  <a:schemeClr val="accent1"/>
                </a:solidFill>
                <a:latin typeface="Antonio" pitchFamily="2" charset="77"/>
              </a:defRPr>
            </a:lvl1pPr>
            <a:lvl2pPr>
              <a:defRPr sz="2000" b="1" i="0">
                <a:solidFill>
                  <a:schemeClr val="bg1"/>
                </a:solidFill>
                <a:latin typeface="Antonio" pitchFamily="2" charset="77"/>
              </a:defRPr>
            </a:lvl2pPr>
            <a:lvl3pPr>
              <a:defRPr sz="2000" b="1" i="0">
                <a:solidFill>
                  <a:schemeClr val="bg1"/>
                </a:solidFill>
                <a:latin typeface="Antonio" pitchFamily="2" charset="77"/>
              </a:defRPr>
            </a:lvl3pPr>
            <a:lvl4pPr>
              <a:defRPr sz="2000" b="1" i="0">
                <a:solidFill>
                  <a:schemeClr val="bg1"/>
                </a:solidFill>
                <a:latin typeface="Antonio" pitchFamily="2" charset="77"/>
              </a:defRPr>
            </a:lvl4pPr>
            <a:lvl5pPr>
              <a:defRPr sz="2000" b="1" i="0">
                <a:solidFill>
                  <a:schemeClr val="bg1"/>
                </a:solidFill>
                <a:latin typeface="Antonio" pitchFamily="2" charset="77"/>
              </a:defRPr>
            </a:lvl5pPr>
          </a:lstStyle>
          <a:p>
            <a:pPr lvl="0"/>
            <a:r>
              <a:rPr lang="en-GB"/>
              <a:t>SECTION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4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5CF957-B49D-859A-780C-0C68D49472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219"/>
          <a:stretch/>
        </p:blipFill>
        <p:spPr>
          <a:xfrm>
            <a:off x="5878813" y="0"/>
            <a:ext cx="6313185" cy="68580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A7607C1-3382-6472-82B6-E9847B7277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7539" y="2070893"/>
            <a:ext cx="5121275" cy="251301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  <a:latin typeface="Palanquin" panose="020B0004020203020204" pitchFamily="34" charset="77"/>
                <a:cs typeface="Palanquin" panose="020B0004020203020204" pitchFamily="34" charset="77"/>
              </a:defRPr>
            </a:lvl1pPr>
            <a:lvl2pPr>
              <a:defRPr sz="3600">
                <a:solidFill>
                  <a:schemeClr val="tx2"/>
                </a:solidFill>
              </a:defRPr>
            </a:lvl2pPr>
            <a:lvl3pPr>
              <a:defRPr sz="3600">
                <a:solidFill>
                  <a:schemeClr val="tx2"/>
                </a:solidFill>
              </a:defRPr>
            </a:lvl3pPr>
            <a:lvl4pPr>
              <a:defRPr sz="3600">
                <a:solidFill>
                  <a:schemeClr val="tx2"/>
                </a:solidFill>
              </a:defRPr>
            </a:lvl4pPr>
            <a:lvl5pPr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This is a slide for featuring a piece of content like a statistic, photo or quote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3255F7-8F3B-7AFF-0441-D4C7EE35FD4A}"/>
              </a:ext>
            </a:extLst>
          </p:cNvPr>
          <p:cNvSpPr txBox="1"/>
          <p:nvPr userDrawn="1"/>
        </p:nvSpPr>
        <p:spPr>
          <a:xfrm>
            <a:off x="11353800" y="6059912"/>
            <a:ext cx="384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E99414B-7769-ED44-815D-09C8E46F1F15}" type="slidenum">
              <a:rPr lang="en-US" sz="1200" b="1" smtClean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‹#›</a:t>
            </a:fld>
            <a:endParaRPr lang="en-US" sz="1200" b="1">
              <a:solidFill>
                <a:schemeClr val="bg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AE5B84-6384-8C29-AFDE-13FE5B7ACC5D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36000" y="745200"/>
            <a:ext cx="5337511" cy="5338800"/>
          </a:xfrm>
          <a:prstGeom prst="ellipse">
            <a:avLst/>
          </a:prstGeom>
          <a:noFill/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926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7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F983AB-EABB-2124-2D74-F9AF62521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882712"/>
            <a:ext cx="11397975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33828-1459-0900-A042-5079938FC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542" y="1936388"/>
            <a:ext cx="11397975" cy="3785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4">
            <a:extLst>
              <a:ext uri="{FF2B5EF4-FFF2-40B4-BE49-F238E27FC236}">
                <a16:creationId xmlns:a16="http://schemas.microsoft.com/office/drawing/2014/main" id="{2BCA2A6F-04FF-1BDD-EC05-EC7F80945DA9}"/>
              </a:ext>
            </a:extLst>
          </p:cNvPr>
          <p:cNvSpPr txBox="1">
            <a:spLocks/>
          </p:cNvSpPr>
          <p:nvPr userDrawn="1"/>
        </p:nvSpPr>
        <p:spPr>
          <a:xfrm>
            <a:off x="401543" y="406117"/>
            <a:ext cx="5019675" cy="2631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 spc="100" baseline="0">
                <a:solidFill>
                  <a:schemeClr val="bg1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accent1"/>
                </a:solidFill>
              </a:rPr>
              <a:t>PRESENTATION TITLE OF A FEW WORDS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275399-7A1B-2F1D-93E3-4A02A9BCAEDB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rcRect/>
          <a:stretch/>
        </p:blipFill>
        <p:spPr>
          <a:xfrm>
            <a:off x="457473" y="5852161"/>
            <a:ext cx="2037519" cy="5997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CBEB9F-CB8E-E038-AF81-5A3CBFA299B6}"/>
              </a:ext>
            </a:extLst>
          </p:cNvPr>
          <p:cNvSpPr txBox="1"/>
          <p:nvPr userDrawn="1"/>
        </p:nvSpPr>
        <p:spPr>
          <a:xfrm>
            <a:off x="11353800" y="6059912"/>
            <a:ext cx="384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E99414B-7769-ED44-815D-09C8E46F1F15}" type="slidenum">
              <a:rPr lang="en-US" sz="1200" b="1" smtClean="0">
                <a:solidFill>
                  <a:schemeClr val="accent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‹#›</a:t>
            </a:fld>
            <a:endParaRPr lang="en-US" sz="1200" b="1">
              <a:solidFill>
                <a:schemeClr val="accent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9186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3" r:id="rId8"/>
    <p:sldLayoutId id="2147483698" r:id="rId9"/>
    <p:sldLayoutId id="2147483716" r:id="rId10"/>
    <p:sldLayoutId id="2147483690" r:id="rId11"/>
    <p:sldLayoutId id="2147483691" r:id="rId12"/>
    <p:sldLayoutId id="2147483692" r:id="rId13"/>
    <p:sldLayoutId id="2147483694" r:id="rId14"/>
    <p:sldLayoutId id="2147483693" r:id="rId15"/>
    <p:sldLayoutId id="2147483695" r:id="rId16"/>
    <p:sldLayoutId id="2147483696" r:id="rId17"/>
    <p:sldLayoutId id="2147483697" r:id="rId18"/>
    <p:sldLayoutId id="2147483699" r:id="rId19"/>
    <p:sldLayoutId id="2147483700" r:id="rId20"/>
    <p:sldLayoutId id="2147483717" r:id="rId21"/>
    <p:sldLayoutId id="2147483719" r:id="rId22"/>
    <p:sldLayoutId id="2147483718" r:id="rId23"/>
    <p:sldLayoutId id="2147483701" r:id="rId24"/>
    <p:sldLayoutId id="2147483703" r:id="rId25"/>
    <p:sldLayoutId id="2147483702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4" r:id="rId32"/>
    <p:sldLayoutId id="214748371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chemeClr val="tx1"/>
          </a:solidFill>
          <a:latin typeface="Antonio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alanquin" panose="020B0004020203020204" pitchFamily="34" charset="77"/>
          <a:ea typeface="+mn-ea"/>
          <a:cs typeface="Palanquin" panose="020B0004020203020204" pitchFamily="34" charset="77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alanquin" panose="020B0004020203020204" pitchFamily="34" charset="77"/>
          <a:ea typeface="+mn-ea"/>
          <a:cs typeface="Palanquin" panose="020B0004020203020204" pitchFamily="34" charset="77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alanquin" panose="020B0004020203020204" pitchFamily="34" charset="77"/>
          <a:ea typeface="+mn-ea"/>
          <a:cs typeface="Palanquin" panose="020B0004020203020204" pitchFamily="34" charset="77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alanquin" panose="020B0004020203020204" pitchFamily="34" charset="77"/>
          <a:ea typeface="+mn-ea"/>
          <a:cs typeface="Palanquin" panose="020B0004020203020204" pitchFamily="34" charset="77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alanquin" panose="020B0004020203020204" pitchFamily="34" charset="77"/>
          <a:ea typeface="+mn-ea"/>
          <a:cs typeface="Palanquin" panose="020B0004020203020204" pitchFamily="34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F983AB-EABB-2124-2D74-F9AF62521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42" y="882712"/>
            <a:ext cx="11397975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33828-1459-0900-A042-5079938FC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542" y="1936388"/>
            <a:ext cx="11397975" cy="3619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4">
            <a:extLst>
              <a:ext uri="{FF2B5EF4-FFF2-40B4-BE49-F238E27FC236}">
                <a16:creationId xmlns:a16="http://schemas.microsoft.com/office/drawing/2014/main" id="{2BCA2A6F-04FF-1BDD-EC05-EC7F80945DA9}"/>
              </a:ext>
            </a:extLst>
          </p:cNvPr>
          <p:cNvSpPr txBox="1">
            <a:spLocks/>
          </p:cNvSpPr>
          <p:nvPr userDrawn="1"/>
        </p:nvSpPr>
        <p:spPr>
          <a:xfrm>
            <a:off x="401543" y="406117"/>
            <a:ext cx="5019675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 spc="100" baseline="0">
                <a:solidFill>
                  <a:schemeClr val="bg1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Palanquin" panose="020B0004020203020204" pitchFamily="34" charset="77"/>
                <a:ea typeface="+mn-ea"/>
                <a:cs typeface="Palanquin" panose="020B0004020203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bg1"/>
                </a:solidFill>
              </a:rPr>
              <a:t>PRESENTATION TITLE OF A FEW WORDS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D7EB0E-EE88-DDB8-324E-45E10891178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453822" y="5807812"/>
            <a:ext cx="2170107" cy="6440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687E53-49FB-7422-FB38-07ECBBC78C24}"/>
              </a:ext>
            </a:extLst>
          </p:cNvPr>
          <p:cNvSpPr txBox="1"/>
          <p:nvPr userDrawn="1"/>
        </p:nvSpPr>
        <p:spPr>
          <a:xfrm>
            <a:off x="11353800" y="6059912"/>
            <a:ext cx="3843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E99414B-7769-ED44-815D-09C8E46F1F15}" type="slidenum">
              <a:rPr lang="en-US" sz="1200" b="1" smtClean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‹#›</a:t>
            </a:fld>
            <a:endParaRPr lang="en-US" sz="1200" b="1">
              <a:solidFill>
                <a:schemeClr val="bg1"/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9282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713" r:id="rId5"/>
    <p:sldLayoutId id="214748368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chemeClr val="bg1"/>
          </a:solidFill>
          <a:latin typeface="Antonio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bg1"/>
          </a:solidFill>
          <a:latin typeface="Palanquin" panose="020B0004020203020204" pitchFamily="34" charset="77"/>
          <a:ea typeface="+mn-ea"/>
          <a:cs typeface="Palanquin" panose="020B0004020203020204" pitchFamily="34" charset="77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bg1"/>
          </a:solidFill>
          <a:latin typeface="Palanquin" panose="020B0004020203020204" pitchFamily="34" charset="77"/>
          <a:ea typeface="+mn-ea"/>
          <a:cs typeface="Palanquin" panose="020B0004020203020204" pitchFamily="34" charset="77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bg1"/>
          </a:solidFill>
          <a:latin typeface="Palanquin" panose="020B0004020203020204" pitchFamily="34" charset="77"/>
          <a:ea typeface="+mn-ea"/>
          <a:cs typeface="Palanquin" panose="020B0004020203020204" pitchFamily="34" charset="77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bg1"/>
          </a:solidFill>
          <a:latin typeface="Palanquin" panose="020B0004020203020204" pitchFamily="34" charset="77"/>
          <a:ea typeface="+mn-ea"/>
          <a:cs typeface="Palanquin" panose="020B0004020203020204" pitchFamily="34" charset="77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bg1"/>
          </a:solidFill>
          <a:latin typeface="Palanquin" panose="020B0004020203020204" pitchFamily="34" charset="77"/>
          <a:ea typeface="+mn-ea"/>
          <a:cs typeface="Palanquin" panose="020B0004020203020204" pitchFamily="34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4" Type="http://schemas.openxmlformats.org/officeDocument/2006/relationships/hyperlink" Target="mailto:secr2@uwgnh.or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wgnh.org/reimagine-and-revitaliz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4" Type="http://schemas.openxmlformats.org/officeDocument/2006/relationships/hyperlink" Target="mailto:secr2@uwgnh.or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ecr2@uwgnh.or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9D_3426706C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80_7B27F53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1A34DAA-C191-1338-16C2-132CF89AFC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322D8-1450-05AA-E267-EF0A330A9F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1148" y="4168715"/>
            <a:ext cx="4843462" cy="1082348"/>
          </a:xfrm>
        </p:spPr>
        <p:txBody>
          <a:bodyPr/>
          <a:lstStyle/>
          <a:p>
            <a:pPr algn="ctr"/>
            <a:r>
              <a:rPr lang="en-US" sz="3200"/>
              <a:t>Information Session</a:t>
            </a:r>
          </a:p>
          <a:p>
            <a:pPr algn="ctr"/>
            <a:r>
              <a:rPr lang="en-US">
                <a:solidFill>
                  <a:srgbClr val="A9D3FF"/>
                </a:solidFill>
              </a:rPr>
              <a:t>June 16, 2026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A3BA57-3473-EE19-D841-6A9EBA13B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965" y="2484407"/>
            <a:ext cx="5645604" cy="1601262"/>
          </a:xfrm>
        </p:spPr>
        <p:txBody>
          <a:bodyPr/>
          <a:lstStyle/>
          <a:p>
            <a:r>
              <a:rPr lang="en-US"/>
              <a:t>REIMAGINE AND REVITALIZE GRANT OPPORTUNITY</a:t>
            </a:r>
          </a:p>
        </p:txBody>
      </p:sp>
    </p:spTree>
    <p:extLst>
      <p:ext uri="{BB962C8B-B14F-4D97-AF65-F5344CB8AC3E}">
        <p14:creationId xmlns:p14="http://schemas.microsoft.com/office/powerpoint/2010/main" val="751065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65B7B-793A-5E04-38D9-C88F6EA62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36845E-DD11-79BA-492F-0695E65916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6255" y="657316"/>
            <a:ext cx="5608080" cy="897682"/>
          </a:xfrm>
        </p:spPr>
        <p:txBody>
          <a:bodyPr/>
          <a:lstStyle/>
          <a:p>
            <a:r>
              <a:rPr lang="en-US" sz="2800">
                <a:solidFill>
                  <a:schemeClr val="accent1"/>
                </a:solidFill>
              </a:rPr>
              <a:t>Program Funding Tiers</a:t>
            </a:r>
            <a:endParaRPr lang="en-US" sz="2800" b="1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0FE3E4-BDBC-10E0-34E8-37D9FAEE97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87004" y="1106157"/>
            <a:ext cx="3692477" cy="652463"/>
          </a:xfrm>
        </p:spPr>
        <p:txBody>
          <a:bodyPr/>
          <a:lstStyle/>
          <a:p>
            <a:r>
              <a:rPr lang="en-US" sz="5000">
                <a:latin typeface="Antonio" pitchFamily="2" charset="0"/>
              </a:rPr>
              <a:t>R2 PROGRAM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6F0554-FC5D-4533-1FD9-80E3F6F408A1}"/>
              </a:ext>
            </a:extLst>
          </p:cNvPr>
          <p:cNvSpPr/>
          <p:nvPr/>
        </p:nvSpPr>
        <p:spPr>
          <a:xfrm>
            <a:off x="326571" y="335902"/>
            <a:ext cx="3564294" cy="4092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he image displays a funding allocation table, detailing the annual funding, total tiers, and amounts for various projects across different levels and regions, including initiatives for economic, reentry, and youth development.&#10;&#10;AI-generated content may be incorrect.">
            <a:extLst>
              <a:ext uri="{FF2B5EF4-FFF2-40B4-BE49-F238E27FC236}">
                <a16:creationId xmlns:a16="http://schemas.microsoft.com/office/drawing/2014/main" id="{5B5AEE3B-9166-0F33-AFAC-2732E4B2A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1240449"/>
            <a:ext cx="6755364" cy="4377101"/>
          </a:xfrm>
          <a:prstGeom prst="rect">
            <a:avLst/>
          </a:prstGeom>
        </p:spPr>
      </p:pic>
      <p:pic>
        <p:nvPicPr>
          <p:cNvPr id="4" name="Picture 3" descr="The image depicts a clean, minimalistic stylized letter 'R' with a number '2' superimposed, both in a blue and white color scheme.&#10;&#10;AI-generated content may be incorrect.">
            <a:extLst>
              <a:ext uri="{FF2B5EF4-FFF2-40B4-BE49-F238E27FC236}">
                <a16:creationId xmlns:a16="http://schemas.microsoft.com/office/drawing/2014/main" id="{26056B07-0320-AE1E-2C9D-72142EC63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3242" y="5751843"/>
            <a:ext cx="983686" cy="8588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73BE3D-A9D3-AD0C-767E-040B697ECC2C}"/>
              </a:ext>
            </a:extLst>
          </p:cNvPr>
          <p:cNvSpPr txBox="1"/>
          <p:nvPr/>
        </p:nvSpPr>
        <p:spPr>
          <a:xfrm>
            <a:off x="8358996" y="3105509"/>
            <a:ext cx="28294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1"/>
                </a:solidFill>
                <a:latin typeface="Palanquin" panose="020B0004020203020204" pitchFamily="34" charset="0"/>
                <a:cs typeface="Palanquin" panose="020B0004020203020204" pitchFamily="34" charset="0"/>
              </a:rPr>
              <a:t>Funding is annual for 3 years:</a:t>
            </a:r>
          </a:p>
          <a:p>
            <a:r>
              <a:rPr lang="en-US" sz="1400" b="1">
                <a:solidFill>
                  <a:schemeClr val="accent1"/>
                </a:solidFill>
                <a:latin typeface="Palanquin" panose="020B0004020203020204" pitchFamily="34" charset="0"/>
                <a:cs typeface="Palanquin" panose="020B0004020203020204" pitchFamily="34" charset="0"/>
              </a:rPr>
              <a:t>Grant period </a:t>
            </a:r>
            <a:r>
              <a:rPr lang="en-US" sz="1400" b="1">
                <a:solidFill>
                  <a:srgbClr val="F47925"/>
                </a:solidFill>
                <a:latin typeface="Palanquin" panose="020B0004020203020204" pitchFamily="34" charset="0"/>
                <a:cs typeface="Palanquin" panose="020B0004020203020204" pitchFamily="34" charset="0"/>
              </a:rPr>
              <a:t>is October 1, 2026- September 30, 2029.</a:t>
            </a:r>
          </a:p>
          <a:p>
            <a:endParaRPr lang="en-US" sz="1400">
              <a:latin typeface="Palanquin" panose="020B0004020203020204" pitchFamily="34" charset="0"/>
              <a:cs typeface="Palanquin" panose="020B0004020203020204" pitchFamily="34" charset="0"/>
            </a:endParaRPr>
          </a:p>
          <a:p>
            <a:r>
              <a:rPr lang="en-US" sz="1400">
                <a:latin typeface="Palanquin" panose="020B0004020203020204" pitchFamily="34" charset="0"/>
                <a:cs typeface="Palanquin" panose="020B0004020203020204" pitchFamily="34" charset="0"/>
              </a:rPr>
              <a:t>Funding is structured via four tiers based on annual requests. Applicants are required to select a tier that aligns with staffing levels and capacity. The priority area applicants select determines tier availability.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213E4E-342E-71ED-D6AE-AB83CB38877D}"/>
              </a:ext>
            </a:extLst>
          </p:cNvPr>
          <p:cNvSpPr txBox="1"/>
          <p:nvPr/>
        </p:nvSpPr>
        <p:spPr>
          <a:xfrm>
            <a:off x="2921479" y="5567722"/>
            <a:ext cx="317452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>
                <a:latin typeface="Palanquin"/>
                <a:cs typeface="Palanquin"/>
              </a:rPr>
              <a:t>Tier 3 and Tier 2 amounts vary by priority area to accommodate different program needs</a:t>
            </a:r>
          </a:p>
        </p:txBody>
      </p:sp>
    </p:spTree>
    <p:extLst>
      <p:ext uri="{BB962C8B-B14F-4D97-AF65-F5344CB8AC3E}">
        <p14:creationId xmlns:p14="http://schemas.microsoft.com/office/powerpoint/2010/main" val="2393668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D652EE6-C38A-93A4-8765-EC845A76E9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F9F0F68-7B04-AAB5-E1CA-8AA620901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547" y="2520070"/>
            <a:ext cx="4570364" cy="2336024"/>
          </a:xfrm>
        </p:spPr>
        <p:txBody>
          <a:bodyPr/>
          <a:lstStyle/>
          <a:p>
            <a:r>
              <a:rPr lang="en-US"/>
              <a:t>ELIGIBILITY &amp; APPLICATION REQUIREMENTS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9AF185-F210-16FF-B5BA-8019359F93EC}"/>
              </a:ext>
            </a:extLst>
          </p:cNvPr>
          <p:cNvSpPr/>
          <p:nvPr/>
        </p:nvSpPr>
        <p:spPr>
          <a:xfrm>
            <a:off x="326571" y="335902"/>
            <a:ext cx="3564294" cy="40929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76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615E4F3-455C-C10D-F170-2F1746A387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0429" y="2234214"/>
            <a:ext cx="5608080" cy="707886"/>
          </a:xfrm>
        </p:spPr>
        <p:txBody>
          <a:bodyPr/>
          <a:lstStyle/>
          <a:p>
            <a:r>
              <a:rPr lang="en-US"/>
              <a:t>Organization Eligibility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26F7AF7-48D4-23A7-4865-C6C287A19C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0429" y="3007415"/>
            <a:ext cx="10712208" cy="2231380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Palanquin"/>
                <a:cs typeface="Palanquin"/>
              </a:rPr>
              <a:t>Nonprofit CBOs with 3 or more years of experience providing programs aligned with one or more of the program priorities.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Palanquin"/>
                <a:cs typeface="Palanquin"/>
              </a:rPr>
              <a:t>Entity registered with the Secretary of State of Connecticut.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Palanquin"/>
                <a:cs typeface="Palanquin"/>
              </a:rPr>
              <a:t>Nonprofit located in and serving residents from designated R2 regions (East Haven, West Haven, New Haven).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250102A-5DFC-78D7-6276-86DAD6DC1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09723" y="1106157"/>
            <a:ext cx="4055100" cy="652463"/>
          </a:xfrm>
        </p:spPr>
        <p:txBody>
          <a:bodyPr/>
          <a:lstStyle/>
          <a:p>
            <a:r>
              <a:rPr lang="en-US" sz="5000">
                <a:latin typeface="Antonio" pitchFamily="2" charset="0"/>
              </a:rPr>
              <a:t>R2 ELIGIBILITY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D092E7-4619-01E0-BB13-D13E78860DED}"/>
              </a:ext>
            </a:extLst>
          </p:cNvPr>
          <p:cNvSpPr/>
          <p:nvPr/>
        </p:nvSpPr>
        <p:spPr>
          <a:xfrm>
            <a:off x="326571" y="335902"/>
            <a:ext cx="3564294" cy="4092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he image depicts a clean, minimalistic stylized letter 'R' with a number '2' superimposed, both in a blue and white color scheme.&#10;&#10;AI-generated content may be incorrect.">
            <a:extLst>
              <a:ext uri="{FF2B5EF4-FFF2-40B4-BE49-F238E27FC236}">
                <a16:creationId xmlns:a16="http://schemas.microsoft.com/office/drawing/2014/main" id="{6E7AA815-FF72-1EE2-D3EA-436B74422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891" y="5751843"/>
            <a:ext cx="983686" cy="85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61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11F6A-C04C-6C43-D87A-2290D51C3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91DF34-E199-00B1-B190-A51141EF1A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7735" y="1168421"/>
            <a:ext cx="5608080" cy="707886"/>
          </a:xfrm>
        </p:spPr>
        <p:txBody>
          <a:bodyPr/>
          <a:lstStyle/>
          <a:p>
            <a:r>
              <a:rPr lang="en-US"/>
              <a:t>Program Eligibility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60B976F-5FB2-DF33-DB00-52B91FCF68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7735" y="2181841"/>
            <a:ext cx="10712208" cy="3936975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Palanquin"/>
                <a:cs typeface="Palanquin"/>
              </a:rPr>
              <a:t>Eligible organizations may only submit one application per region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Palanquin"/>
                <a:cs typeface="Palanquin"/>
              </a:rPr>
              <a:t>Programs must align with at least one priority area indicator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Palanquin"/>
                <a:cs typeface="Palanquin"/>
              </a:rPr>
              <a:t>Must have </a:t>
            </a:r>
            <a:r>
              <a:rPr lang="en-US" sz="1800" b="1">
                <a:solidFill>
                  <a:schemeClr val="tx1"/>
                </a:solidFill>
                <a:latin typeface="Palanquin"/>
                <a:cs typeface="Palanquin"/>
              </a:rPr>
              <a:t>3 or more years </a:t>
            </a:r>
            <a:r>
              <a:rPr lang="en-US" sz="1800">
                <a:solidFill>
                  <a:schemeClr val="tx1"/>
                </a:solidFill>
                <a:latin typeface="Palanquin"/>
                <a:cs typeface="Palanquin"/>
              </a:rPr>
              <a:t>of experience providing programs aligned with one or more of the program priority areas and within the DIA. If a program is newer (e.g., incorporated recently) they must demonstrate in their application 3+ years of experience in the priority area within the DIA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Palanquin"/>
                <a:cs typeface="Palanquin"/>
              </a:rPr>
              <a:t>Service population: Applicant must certify that the program serves </a:t>
            </a:r>
            <a:r>
              <a:rPr lang="en-US" sz="1800" b="1">
                <a:solidFill>
                  <a:schemeClr val="tx1"/>
                </a:solidFill>
                <a:latin typeface="Palanquin"/>
                <a:cs typeface="Palanquin"/>
              </a:rPr>
              <a:t>90-100% residents from the specific Target Region </a:t>
            </a:r>
            <a:r>
              <a:rPr lang="en-US" sz="1800">
                <a:solidFill>
                  <a:schemeClr val="tx1"/>
                </a:solidFill>
                <a:latin typeface="Palanquin"/>
                <a:cs typeface="Palanquin"/>
              </a:rPr>
              <a:t>applied for. (that 90-100% can be a combination from all 3 towns)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Palanquin"/>
                <a:cs typeface="Palanquin"/>
              </a:rPr>
              <a:t>Programs </a:t>
            </a:r>
            <a:r>
              <a:rPr lang="en-US" sz="1800" b="1">
                <a:solidFill>
                  <a:schemeClr val="tx1"/>
                </a:solidFill>
                <a:latin typeface="Palanquin"/>
                <a:cs typeface="Palanquin"/>
              </a:rPr>
              <a:t>must have a physical footprint </a:t>
            </a:r>
            <a:r>
              <a:rPr lang="en-US" sz="1800">
                <a:solidFill>
                  <a:schemeClr val="tx1"/>
                </a:solidFill>
                <a:latin typeface="Palanquin"/>
                <a:cs typeface="Palanquin"/>
              </a:rPr>
              <a:t>in East Haven, West Haven, or New Haven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1800">
                <a:latin typeface="Palanquin"/>
                <a:cs typeface="Palanquin"/>
              </a:rPr>
              <a:t>If an entity’s headquarters is in an alternate location, they are eligible to apply if they either rent or own a space in East Haven, West Haven, or New Haven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6437764-D337-BF3D-CA2A-D91BF54E1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09723" y="1106157"/>
            <a:ext cx="4055100" cy="652463"/>
          </a:xfrm>
        </p:spPr>
        <p:txBody>
          <a:bodyPr/>
          <a:lstStyle/>
          <a:p>
            <a:r>
              <a:rPr lang="en-US" sz="5000">
                <a:latin typeface="Antonio" pitchFamily="2" charset="0"/>
              </a:rPr>
              <a:t>R2 ELIGIBILITY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684E7E-5004-1CA3-0191-FD5FA25FB2F7}"/>
              </a:ext>
            </a:extLst>
          </p:cNvPr>
          <p:cNvSpPr/>
          <p:nvPr/>
        </p:nvSpPr>
        <p:spPr>
          <a:xfrm>
            <a:off x="326571" y="335902"/>
            <a:ext cx="3564294" cy="4092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he image depicts a clean, minimalistic stylized letter 'R' with a number '2' superimposed, both in a blue and white color scheme.&#10;&#10;AI-generated content may be incorrect.">
            <a:extLst>
              <a:ext uri="{FF2B5EF4-FFF2-40B4-BE49-F238E27FC236}">
                <a16:creationId xmlns:a16="http://schemas.microsoft.com/office/drawing/2014/main" id="{88A44808-7B0F-ED73-A47D-3408D91DF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273" y="5683184"/>
            <a:ext cx="983686" cy="85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08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97872-F585-5F67-42E3-900A1552A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EA34F1-D6AB-4034-A0DC-F478BEC89E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7735" y="675978"/>
            <a:ext cx="5608080" cy="1200329"/>
          </a:xfrm>
        </p:spPr>
        <p:txBody>
          <a:bodyPr/>
          <a:lstStyle/>
          <a:p>
            <a:r>
              <a:rPr lang="en-US" sz="3600">
                <a:latin typeface="Palanquin"/>
                <a:cs typeface="Palanquin"/>
              </a:rPr>
              <a:t>Required Supporting Documents*</a:t>
            </a:r>
            <a:endParaRPr lang="en-US" sz="36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C0E34F6-CCEF-933A-CC9E-E8547802D9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7735" y="2181841"/>
            <a:ext cx="10712208" cy="3447098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Palanquin"/>
                <a:cs typeface="Palanquin"/>
              </a:rPr>
              <a:t>2 years of audited/CPA-prepared financial statements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Palanquin"/>
                <a:cs typeface="Palanquin"/>
              </a:rPr>
              <a:t>Org chart and Board/Advisory Committee 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Palanquin"/>
                <a:cs typeface="Palanquin"/>
              </a:rPr>
              <a:t>Proof of CT Secretary of State registration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Palanquin"/>
                <a:cs typeface="Palanquin"/>
              </a:rPr>
              <a:t>Resumes for key personnel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Palanquin"/>
                <a:cs typeface="Palanquin"/>
              </a:rPr>
              <a:t>2 letters of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Palanquin"/>
                <a:cs typeface="Palanquin"/>
              </a:rPr>
              <a:t>Signed Statement of Assurances and Conflict of Interest Disclosure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Palanquin"/>
                <a:cs typeface="Palanquin"/>
              </a:rPr>
              <a:t>Itemized budget with narrative </a:t>
            </a:r>
            <a:r>
              <a:rPr lang="en-US" i="1">
                <a:solidFill>
                  <a:schemeClr val="tx1"/>
                </a:solidFill>
                <a:latin typeface="Palanquin"/>
                <a:cs typeface="Palanquin"/>
              </a:rPr>
              <a:t>(flat-rate admin % not permitted)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7BEC1DF-B114-F3B8-985A-B714FD9209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09723" y="1106157"/>
            <a:ext cx="4055100" cy="652463"/>
          </a:xfrm>
        </p:spPr>
        <p:txBody>
          <a:bodyPr/>
          <a:lstStyle/>
          <a:p>
            <a:r>
              <a:rPr lang="en-US" sz="4500">
                <a:latin typeface="Antonio" pitchFamily="2" charset="0"/>
              </a:rPr>
              <a:t>R2 REQUIREMENTS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8E02B1-3875-03AC-3B0D-265D965CFA64}"/>
              </a:ext>
            </a:extLst>
          </p:cNvPr>
          <p:cNvSpPr/>
          <p:nvPr/>
        </p:nvSpPr>
        <p:spPr>
          <a:xfrm>
            <a:off x="326571" y="335902"/>
            <a:ext cx="3564294" cy="4092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he image depicts a clean, minimalistic stylized letter 'R' with a number '2' superimposed, both in a blue and white color scheme.&#10;&#10;AI-generated content may be incorrect.">
            <a:extLst>
              <a:ext uri="{FF2B5EF4-FFF2-40B4-BE49-F238E27FC236}">
                <a16:creationId xmlns:a16="http://schemas.microsoft.com/office/drawing/2014/main" id="{60EFD08F-A665-586A-109A-254EA919D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273" y="5683184"/>
            <a:ext cx="983686" cy="858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6B26FB-E4CE-B339-D7E9-B86E1345EE67}"/>
              </a:ext>
            </a:extLst>
          </p:cNvPr>
          <p:cNvSpPr txBox="1"/>
          <p:nvPr/>
        </p:nvSpPr>
        <p:spPr>
          <a:xfrm>
            <a:off x="3124200" y="5807929"/>
            <a:ext cx="594360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>
                <a:latin typeface="Palanquin"/>
                <a:cs typeface="Palanquin"/>
              </a:rPr>
              <a:t>*Applicants are required to submit the above documentation using the templates provided on the UWGNH R2 webpage (Addendum #4). If you encounter technical issues, please reach out to </a:t>
            </a:r>
            <a:r>
              <a:rPr lang="en-US" sz="1400">
                <a:latin typeface="Palanquin"/>
                <a:cs typeface="Palanqu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secr2@uwgnh.org</a:t>
            </a:r>
            <a:r>
              <a:rPr lang="en-US" sz="1400">
                <a:latin typeface="Palanquin"/>
                <a:cs typeface="Palanquin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717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C2DA6-931D-7177-7C79-681B25EA4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CB7F1A-BD89-10EA-4055-44772715A6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7735" y="675978"/>
            <a:ext cx="5608080" cy="1200329"/>
          </a:xfrm>
        </p:spPr>
        <p:txBody>
          <a:bodyPr/>
          <a:lstStyle/>
          <a:p>
            <a:r>
              <a:rPr lang="en-US" sz="3600">
                <a:latin typeface="Palanquin"/>
                <a:cs typeface="Palanquin"/>
              </a:rPr>
              <a:t>Application Platform/Process</a:t>
            </a:r>
            <a:endParaRPr lang="en-US" sz="36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66FB4C1-6624-B242-9F26-6EEFD9E59D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832" y="2343061"/>
            <a:ext cx="10712208" cy="3436838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Palanquin"/>
                <a:cs typeface="Palanquin"/>
              </a:rPr>
              <a:t>Navigate to </a:t>
            </a:r>
            <a:r>
              <a:rPr lang="en-US" sz="2000">
                <a:solidFill>
                  <a:schemeClr val="tx1"/>
                </a:solidFill>
                <a:latin typeface="Palanquin"/>
                <a:cs typeface="Palanqu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https://uwgnh.org/reimagine-and-revitalize</a:t>
            </a:r>
            <a:r>
              <a:rPr lang="en-US" sz="2000">
                <a:solidFill>
                  <a:schemeClr val="tx1"/>
                </a:solidFill>
                <a:latin typeface="Palanquin"/>
                <a:cs typeface="Palanquin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Palanquin"/>
                <a:cs typeface="Palanquin"/>
              </a:rPr>
              <a:t>Draft responses by downloading the Application Questions document on the United Way of Greater New Haven R2 webpage</a:t>
            </a:r>
            <a:endParaRPr lang="en-US" sz="20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Palanquin"/>
                <a:cs typeface="Palanquin"/>
              </a:rPr>
              <a:t>Required submission attachments and templates are also on our website, under Addendum #4. Applicants are required to download/update/submit these documents as part of their complete application</a:t>
            </a:r>
            <a:endParaRPr lang="en-US" sz="2000">
              <a:solidFill>
                <a:schemeClr val="tx1"/>
              </a:solidFill>
            </a:endParaRPr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Palanquin"/>
                <a:cs typeface="Palanquin"/>
              </a:rPr>
              <a:t>When ready to submit, input responses via our online grant platform </a:t>
            </a:r>
            <a:r>
              <a:rPr lang="en-US" sz="2000" err="1">
                <a:solidFill>
                  <a:schemeClr val="tx1"/>
                </a:solidFill>
                <a:latin typeface="Palanquin"/>
                <a:cs typeface="Palanquin"/>
              </a:rPr>
              <a:t>Intellistack</a:t>
            </a:r>
            <a:r>
              <a:rPr lang="en-US" sz="2000">
                <a:solidFill>
                  <a:schemeClr val="tx1"/>
                </a:solidFill>
                <a:latin typeface="Palanquin"/>
                <a:cs typeface="Palanquin"/>
              </a:rPr>
              <a:t>/Formstack. Link on our R2 webpage: R2 Funding Application—save &amp; submit function is available*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B6B33FC-7D1C-A69D-C924-DF76DDE4CA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09723" y="1106157"/>
            <a:ext cx="4055100" cy="652463"/>
          </a:xfrm>
        </p:spPr>
        <p:txBody>
          <a:bodyPr/>
          <a:lstStyle/>
          <a:p>
            <a:r>
              <a:rPr lang="en-US" sz="4500">
                <a:latin typeface="Antonio"/>
                <a:cs typeface="Palanquin"/>
              </a:rPr>
              <a:t>R2 PROCESS</a:t>
            </a:r>
            <a:endParaRPr lang="en-US" sz="4500">
              <a:latin typeface="Antonio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745B25-C6EF-8556-CF7C-973EBF1F3A1F}"/>
              </a:ext>
            </a:extLst>
          </p:cNvPr>
          <p:cNvSpPr/>
          <p:nvPr/>
        </p:nvSpPr>
        <p:spPr>
          <a:xfrm>
            <a:off x="326571" y="335902"/>
            <a:ext cx="3564294" cy="4092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he image depicts a clean, minimalistic stylized letter 'R' with a number '2' superimposed, both in a blue and white color scheme.&#10;&#10;AI-generated content may be incorrect.">
            <a:extLst>
              <a:ext uri="{FF2B5EF4-FFF2-40B4-BE49-F238E27FC236}">
                <a16:creationId xmlns:a16="http://schemas.microsoft.com/office/drawing/2014/main" id="{CE6C6BC3-4B8B-90DF-A28F-E201B29E9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7273" y="5683184"/>
            <a:ext cx="983686" cy="8588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0E733C-CC35-C3E9-9EE1-D51C016EC982}"/>
              </a:ext>
            </a:extLst>
          </p:cNvPr>
          <p:cNvSpPr txBox="1"/>
          <p:nvPr/>
        </p:nvSpPr>
        <p:spPr>
          <a:xfrm>
            <a:off x="3046178" y="5939277"/>
            <a:ext cx="625954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*Please assign one person to input final responses, save &amp; submit function serves as a backup. Applicants are strongly encouraged to draft responses outside of online platform.</a:t>
            </a:r>
          </a:p>
        </p:txBody>
      </p:sp>
    </p:spTree>
    <p:extLst>
      <p:ext uri="{BB962C8B-B14F-4D97-AF65-F5344CB8AC3E}">
        <p14:creationId xmlns:p14="http://schemas.microsoft.com/office/powerpoint/2010/main" val="1465205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DA06B4-50D7-0BBA-D3B5-1D97743176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559CA5A-7DB7-0E99-F6F1-756BAEEEA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000" y="3006167"/>
            <a:ext cx="4570364" cy="840230"/>
          </a:xfrm>
        </p:spPr>
        <p:txBody>
          <a:bodyPr/>
          <a:lstStyle/>
          <a:p>
            <a:r>
              <a:rPr lang="en-US"/>
              <a:t>TIMELINE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DEC145-A716-CEA6-5F60-61221C933A76}"/>
              </a:ext>
            </a:extLst>
          </p:cNvPr>
          <p:cNvSpPr/>
          <p:nvPr/>
        </p:nvSpPr>
        <p:spPr>
          <a:xfrm>
            <a:off x="326571" y="335902"/>
            <a:ext cx="3564294" cy="40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84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768FF1-489D-18A5-2386-D90D146BCC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21080" y="1087496"/>
            <a:ext cx="4670920" cy="652463"/>
          </a:xfrm>
        </p:spPr>
        <p:txBody>
          <a:bodyPr/>
          <a:lstStyle/>
          <a:p>
            <a:r>
              <a:rPr lang="en-US" sz="5000">
                <a:latin typeface="Antonio" pitchFamily="2" charset="0"/>
              </a:rPr>
              <a:t>TIMELINE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FED017-32CD-E6B3-D416-FC9532495EF8}"/>
              </a:ext>
            </a:extLst>
          </p:cNvPr>
          <p:cNvSpPr/>
          <p:nvPr/>
        </p:nvSpPr>
        <p:spPr>
          <a:xfrm>
            <a:off x="326571" y="335902"/>
            <a:ext cx="3564294" cy="4092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63">
            <a:extLst>
              <a:ext uri="{FF2B5EF4-FFF2-40B4-BE49-F238E27FC236}">
                <a16:creationId xmlns:a16="http://schemas.microsoft.com/office/drawing/2014/main" id="{3D6E2653-80D5-6341-241D-5AE6AB15E486}"/>
              </a:ext>
            </a:extLst>
          </p:cNvPr>
          <p:cNvSpPr/>
          <p:nvPr/>
        </p:nvSpPr>
        <p:spPr>
          <a:xfrm>
            <a:off x="1468449" y="6507800"/>
            <a:ext cx="1953391" cy="1224763"/>
          </a:xfrm>
          <a:custGeom>
            <a:avLst/>
            <a:gdLst/>
            <a:ahLst/>
            <a:cxnLst/>
            <a:rect l="l" t="t" r="r" b="b"/>
            <a:pathLst>
              <a:path w="2604522" h="1633017">
                <a:moveTo>
                  <a:pt x="0" y="0"/>
                </a:moveTo>
                <a:lnTo>
                  <a:pt x="2604522" y="0"/>
                </a:lnTo>
                <a:lnTo>
                  <a:pt x="2604522" y="1633017"/>
                </a:lnTo>
                <a:lnTo>
                  <a:pt x="0" y="163301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47" name="Freeform 69">
            <a:extLst>
              <a:ext uri="{FF2B5EF4-FFF2-40B4-BE49-F238E27FC236}">
                <a16:creationId xmlns:a16="http://schemas.microsoft.com/office/drawing/2014/main" id="{BEEB42F9-9827-70DF-5F63-7C859EBE4932}"/>
              </a:ext>
            </a:extLst>
          </p:cNvPr>
          <p:cNvSpPr/>
          <p:nvPr/>
        </p:nvSpPr>
        <p:spPr>
          <a:xfrm>
            <a:off x="6946191" y="6507800"/>
            <a:ext cx="1669482" cy="1224763"/>
          </a:xfrm>
          <a:custGeom>
            <a:avLst/>
            <a:gdLst/>
            <a:ahLst/>
            <a:cxnLst/>
            <a:rect l="l" t="t" r="r" b="b"/>
            <a:pathLst>
              <a:path w="2225976" h="1633017">
                <a:moveTo>
                  <a:pt x="0" y="0"/>
                </a:moveTo>
                <a:lnTo>
                  <a:pt x="2225976" y="0"/>
                </a:lnTo>
                <a:lnTo>
                  <a:pt x="2225976" y="1633017"/>
                </a:lnTo>
                <a:lnTo>
                  <a:pt x="0" y="163301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8" name="Group 4">
            <a:extLst>
              <a:ext uri="{FF2B5EF4-FFF2-40B4-BE49-F238E27FC236}">
                <a16:creationId xmlns:a16="http://schemas.microsoft.com/office/drawing/2014/main" id="{966B09EC-22E8-C04C-E9C2-BBFCC5B5EC41}"/>
              </a:ext>
            </a:extLst>
          </p:cNvPr>
          <p:cNvGrpSpPr/>
          <p:nvPr/>
        </p:nvGrpSpPr>
        <p:grpSpPr>
          <a:xfrm>
            <a:off x="998191" y="589731"/>
            <a:ext cx="6186951" cy="1319524"/>
            <a:chOff x="0" y="0"/>
            <a:chExt cx="8818262" cy="1759575"/>
          </a:xfrm>
        </p:grpSpPr>
        <p:sp>
          <p:nvSpPr>
            <p:cNvPr id="59" name="Freeform 5">
              <a:extLst>
                <a:ext uri="{FF2B5EF4-FFF2-40B4-BE49-F238E27FC236}">
                  <a16:creationId xmlns:a16="http://schemas.microsoft.com/office/drawing/2014/main" id="{9A1558DE-C720-A4A0-BF3A-2C8F1FF5DD03}"/>
                </a:ext>
              </a:extLst>
            </p:cNvPr>
            <p:cNvSpPr/>
            <p:nvPr/>
          </p:nvSpPr>
          <p:spPr>
            <a:xfrm>
              <a:off x="0" y="0"/>
              <a:ext cx="8818262" cy="1759575"/>
            </a:xfrm>
            <a:custGeom>
              <a:avLst/>
              <a:gdLst/>
              <a:ahLst/>
              <a:cxnLst/>
              <a:rect l="l" t="t" r="r" b="b"/>
              <a:pathLst>
                <a:path w="8818262" h="1759575">
                  <a:moveTo>
                    <a:pt x="0" y="0"/>
                  </a:moveTo>
                  <a:lnTo>
                    <a:pt x="8818262" y="0"/>
                  </a:lnTo>
                  <a:lnTo>
                    <a:pt x="8818262" y="1759575"/>
                  </a:lnTo>
                  <a:lnTo>
                    <a:pt x="0" y="17595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Box 6">
              <a:extLst>
                <a:ext uri="{FF2B5EF4-FFF2-40B4-BE49-F238E27FC236}">
                  <a16:creationId xmlns:a16="http://schemas.microsoft.com/office/drawing/2014/main" id="{DD24C2D7-CE1E-B074-207E-DE7F55B828E2}"/>
                </a:ext>
              </a:extLst>
            </p:cNvPr>
            <p:cNvSpPr txBox="1"/>
            <p:nvPr/>
          </p:nvSpPr>
          <p:spPr>
            <a:xfrm>
              <a:off x="0" y="57150"/>
              <a:ext cx="8818262" cy="17024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5615"/>
                </a:lnSpc>
              </a:pPr>
              <a:endParaRPr lang="en-US" sz="5199">
                <a:solidFill>
                  <a:srgbClr val="0044B5"/>
                </a:solidFill>
                <a:latin typeface="Palanquin 1"/>
                <a:ea typeface="Palanquin 1"/>
                <a:cs typeface="Palanquin 1"/>
                <a:sym typeface="Palanquin 1"/>
              </a:endParaRPr>
            </a:p>
          </p:txBody>
        </p:sp>
      </p:grpSp>
      <p:grpSp>
        <p:nvGrpSpPr>
          <p:cNvPr id="79" name="Group 52">
            <a:extLst>
              <a:ext uri="{FF2B5EF4-FFF2-40B4-BE49-F238E27FC236}">
                <a16:creationId xmlns:a16="http://schemas.microsoft.com/office/drawing/2014/main" id="{D641BE62-2678-9D40-7EEC-588131CFC168}"/>
              </a:ext>
            </a:extLst>
          </p:cNvPr>
          <p:cNvGrpSpPr/>
          <p:nvPr/>
        </p:nvGrpSpPr>
        <p:grpSpPr>
          <a:xfrm>
            <a:off x="-69617" y="2751529"/>
            <a:ext cx="2227841" cy="2446546"/>
            <a:chOff x="714342" y="714342"/>
            <a:chExt cx="3449146" cy="3449146"/>
          </a:xfrm>
        </p:grpSpPr>
        <p:grpSp>
          <p:nvGrpSpPr>
            <p:cNvPr id="80" name="Group 53">
              <a:extLst>
                <a:ext uri="{FF2B5EF4-FFF2-40B4-BE49-F238E27FC236}">
                  <a16:creationId xmlns:a16="http://schemas.microsoft.com/office/drawing/2014/main" id="{4B5B2175-A70C-919F-020B-4D6BE9E4E40F}"/>
                </a:ext>
              </a:extLst>
            </p:cNvPr>
            <p:cNvGrpSpPr/>
            <p:nvPr/>
          </p:nvGrpSpPr>
          <p:grpSpPr>
            <a:xfrm rot="2700000">
              <a:off x="714342" y="714342"/>
              <a:ext cx="3449146" cy="3449146"/>
              <a:chOff x="0" y="0"/>
              <a:chExt cx="3449146" cy="3449146"/>
            </a:xfrm>
          </p:grpSpPr>
          <p:sp>
            <p:nvSpPr>
              <p:cNvPr id="87" name="Freeform 54">
                <a:extLst>
                  <a:ext uri="{FF2B5EF4-FFF2-40B4-BE49-F238E27FC236}">
                    <a16:creationId xmlns:a16="http://schemas.microsoft.com/office/drawing/2014/main" id="{49A4EF98-B1E9-167D-948E-ED604F004B66}"/>
                  </a:ext>
                </a:extLst>
              </p:cNvPr>
              <p:cNvSpPr/>
              <p:nvPr/>
            </p:nvSpPr>
            <p:spPr>
              <a:xfrm>
                <a:off x="12700" y="12700"/>
                <a:ext cx="3423666" cy="3423666"/>
              </a:xfrm>
              <a:custGeom>
                <a:avLst/>
                <a:gdLst/>
                <a:ahLst/>
                <a:cxnLst/>
                <a:rect l="l" t="t" r="r" b="b"/>
                <a:pathLst>
                  <a:path w="3423666" h="3423666">
                    <a:moveTo>
                      <a:pt x="0" y="1711833"/>
                    </a:moveTo>
                    <a:cubicBezTo>
                      <a:pt x="0" y="766445"/>
                      <a:pt x="766445" y="0"/>
                      <a:pt x="1711833" y="0"/>
                    </a:cubicBezTo>
                    <a:cubicBezTo>
                      <a:pt x="2282444" y="0"/>
                      <a:pt x="2853055" y="0"/>
                      <a:pt x="3423666" y="0"/>
                    </a:cubicBezTo>
                    <a:cubicBezTo>
                      <a:pt x="3423666" y="570611"/>
                      <a:pt x="3423666" y="1141222"/>
                      <a:pt x="3423666" y="1711833"/>
                    </a:cubicBezTo>
                    <a:cubicBezTo>
                      <a:pt x="3423666" y="2657221"/>
                      <a:pt x="2657221" y="3423666"/>
                      <a:pt x="1711833" y="3423666"/>
                    </a:cubicBezTo>
                    <a:cubicBezTo>
                      <a:pt x="766445" y="3423666"/>
                      <a:pt x="0" y="2657348"/>
                      <a:pt x="0" y="1711833"/>
                    </a:cubicBezTo>
                    <a:close/>
                  </a:path>
                </a:pathLst>
              </a:custGeom>
              <a:solidFill>
                <a:srgbClr val="DD0E0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55">
                <a:extLst>
                  <a:ext uri="{FF2B5EF4-FFF2-40B4-BE49-F238E27FC236}">
                    <a16:creationId xmlns:a16="http://schemas.microsoft.com/office/drawing/2014/main" id="{1EAA77A5-DADF-3690-6683-33BFE836EB75}"/>
                  </a:ext>
                </a:extLst>
              </p:cNvPr>
              <p:cNvSpPr/>
              <p:nvPr/>
            </p:nvSpPr>
            <p:spPr>
              <a:xfrm>
                <a:off x="0" y="0"/>
                <a:ext cx="3449193" cy="3449193"/>
              </a:xfrm>
              <a:custGeom>
                <a:avLst/>
                <a:gdLst/>
                <a:ahLst/>
                <a:cxnLst/>
                <a:rect l="l" t="t" r="r" b="b"/>
                <a:pathLst>
                  <a:path w="3449193" h="3449193">
                    <a:moveTo>
                      <a:pt x="0" y="1724533"/>
                    </a:moveTo>
                    <a:cubicBezTo>
                      <a:pt x="0" y="772160"/>
                      <a:pt x="772160" y="0"/>
                      <a:pt x="1724533" y="0"/>
                    </a:cubicBezTo>
                    <a:lnTo>
                      <a:pt x="3436493" y="0"/>
                    </a:lnTo>
                    <a:cubicBezTo>
                      <a:pt x="3443478" y="0"/>
                      <a:pt x="3449193" y="5715"/>
                      <a:pt x="3449193" y="12700"/>
                    </a:cubicBezTo>
                    <a:lnTo>
                      <a:pt x="3449193" y="1724533"/>
                    </a:lnTo>
                    <a:lnTo>
                      <a:pt x="3436493" y="1724533"/>
                    </a:lnTo>
                    <a:lnTo>
                      <a:pt x="3449193" y="1724533"/>
                    </a:lnTo>
                    <a:cubicBezTo>
                      <a:pt x="3449193" y="2677033"/>
                      <a:pt x="2677033" y="3449066"/>
                      <a:pt x="1724660" y="3449066"/>
                    </a:cubicBezTo>
                    <a:lnTo>
                      <a:pt x="1724660" y="3436366"/>
                    </a:lnTo>
                    <a:lnTo>
                      <a:pt x="1724660" y="3449066"/>
                    </a:lnTo>
                    <a:cubicBezTo>
                      <a:pt x="772160" y="3449193"/>
                      <a:pt x="0" y="2677033"/>
                      <a:pt x="0" y="1724533"/>
                    </a:cubicBezTo>
                    <a:moveTo>
                      <a:pt x="25400" y="1724533"/>
                    </a:moveTo>
                    <a:lnTo>
                      <a:pt x="12700" y="1724533"/>
                    </a:lnTo>
                    <a:lnTo>
                      <a:pt x="25400" y="1724533"/>
                    </a:lnTo>
                    <a:cubicBezTo>
                      <a:pt x="25400" y="2662936"/>
                      <a:pt x="786130" y="3423666"/>
                      <a:pt x="1724533" y="3423666"/>
                    </a:cubicBezTo>
                    <a:cubicBezTo>
                      <a:pt x="2662936" y="3423666"/>
                      <a:pt x="3423666" y="2662936"/>
                      <a:pt x="3423666" y="1724533"/>
                    </a:cubicBezTo>
                    <a:lnTo>
                      <a:pt x="3423666" y="12700"/>
                    </a:lnTo>
                    <a:lnTo>
                      <a:pt x="3436366" y="12700"/>
                    </a:lnTo>
                    <a:lnTo>
                      <a:pt x="3436366" y="25400"/>
                    </a:lnTo>
                    <a:lnTo>
                      <a:pt x="1724533" y="25400"/>
                    </a:lnTo>
                    <a:lnTo>
                      <a:pt x="1724533" y="12700"/>
                    </a:lnTo>
                    <a:lnTo>
                      <a:pt x="1724533" y="25400"/>
                    </a:lnTo>
                    <a:cubicBezTo>
                      <a:pt x="786130" y="25400"/>
                      <a:pt x="25400" y="786130"/>
                      <a:pt x="25400" y="172453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" name="Group 56">
              <a:extLst>
                <a:ext uri="{FF2B5EF4-FFF2-40B4-BE49-F238E27FC236}">
                  <a16:creationId xmlns:a16="http://schemas.microsoft.com/office/drawing/2014/main" id="{B095E1FE-0CBD-4D8A-C7DB-C024EC865F61}"/>
                </a:ext>
              </a:extLst>
            </p:cNvPr>
            <p:cNvGrpSpPr/>
            <p:nvPr/>
          </p:nvGrpSpPr>
          <p:grpSpPr>
            <a:xfrm>
              <a:off x="827226" y="828866"/>
              <a:ext cx="3221202" cy="3220700"/>
              <a:chOff x="0" y="0"/>
              <a:chExt cx="3221202" cy="3220700"/>
            </a:xfrm>
          </p:grpSpPr>
          <p:sp>
            <p:nvSpPr>
              <p:cNvPr id="85" name="Freeform 57">
                <a:extLst>
                  <a:ext uri="{FF2B5EF4-FFF2-40B4-BE49-F238E27FC236}">
                    <a16:creationId xmlns:a16="http://schemas.microsoft.com/office/drawing/2014/main" id="{2A4101B5-A9B4-9941-E821-BD284A5BBED7}"/>
                  </a:ext>
                </a:extLst>
              </p:cNvPr>
              <p:cNvSpPr/>
              <p:nvPr/>
            </p:nvSpPr>
            <p:spPr>
              <a:xfrm>
                <a:off x="12700" y="12700"/>
                <a:ext cx="3195828" cy="3195320"/>
              </a:xfrm>
              <a:custGeom>
                <a:avLst/>
                <a:gdLst/>
                <a:ahLst/>
                <a:cxnLst/>
                <a:rect l="l" t="t" r="r" b="b"/>
                <a:pathLst>
                  <a:path w="3195828" h="3195320">
                    <a:moveTo>
                      <a:pt x="0" y="1597660"/>
                    </a:moveTo>
                    <a:cubicBezTo>
                      <a:pt x="0" y="715264"/>
                      <a:pt x="715391" y="0"/>
                      <a:pt x="1597914" y="0"/>
                    </a:cubicBezTo>
                    <a:cubicBezTo>
                      <a:pt x="2480437" y="0"/>
                      <a:pt x="3195828" y="715264"/>
                      <a:pt x="3195828" y="1597660"/>
                    </a:cubicBezTo>
                    <a:cubicBezTo>
                      <a:pt x="3195828" y="2480056"/>
                      <a:pt x="2480437" y="3195320"/>
                      <a:pt x="1597914" y="3195320"/>
                    </a:cubicBezTo>
                    <a:cubicBezTo>
                      <a:pt x="715391" y="3195320"/>
                      <a:pt x="0" y="2480056"/>
                      <a:pt x="0" y="1597660"/>
                    </a:cubicBezTo>
                    <a:close/>
                  </a:path>
                </a:pathLst>
              </a:custGeom>
              <a:solidFill>
                <a:srgbClr val="FFFFFF">
                  <a:alpha val="8078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58">
                <a:extLst>
                  <a:ext uri="{FF2B5EF4-FFF2-40B4-BE49-F238E27FC236}">
                    <a16:creationId xmlns:a16="http://schemas.microsoft.com/office/drawing/2014/main" id="{D5D028AD-8EF4-B7EA-3796-A9D48EDD66AA}"/>
                  </a:ext>
                </a:extLst>
              </p:cNvPr>
              <p:cNvSpPr/>
              <p:nvPr/>
            </p:nvSpPr>
            <p:spPr>
              <a:xfrm>
                <a:off x="0" y="0"/>
                <a:ext cx="3221228" cy="3220720"/>
              </a:xfrm>
              <a:custGeom>
                <a:avLst/>
                <a:gdLst/>
                <a:ahLst/>
                <a:cxnLst/>
                <a:rect l="l" t="t" r="r" b="b"/>
                <a:pathLst>
                  <a:path w="3221228" h="3220720">
                    <a:moveTo>
                      <a:pt x="0" y="1610360"/>
                    </a:moveTo>
                    <a:cubicBezTo>
                      <a:pt x="0" y="720979"/>
                      <a:pt x="721106" y="0"/>
                      <a:pt x="1610614" y="0"/>
                    </a:cubicBezTo>
                    <a:lnTo>
                      <a:pt x="1610614" y="12700"/>
                    </a:lnTo>
                    <a:lnTo>
                      <a:pt x="1610614" y="0"/>
                    </a:lnTo>
                    <a:cubicBezTo>
                      <a:pt x="2500122" y="0"/>
                      <a:pt x="3221228" y="720979"/>
                      <a:pt x="3221228" y="1610360"/>
                    </a:cubicBezTo>
                    <a:cubicBezTo>
                      <a:pt x="3221228" y="2499741"/>
                      <a:pt x="2500122" y="3220720"/>
                      <a:pt x="1610614" y="3220720"/>
                    </a:cubicBezTo>
                    <a:lnTo>
                      <a:pt x="1610614" y="3208020"/>
                    </a:lnTo>
                    <a:lnTo>
                      <a:pt x="1610614" y="3220720"/>
                    </a:lnTo>
                    <a:cubicBezTo>
                      <a:pt x="721106" y="3220720"/>
                      <a:pt x="0" y="2499741"/>
                      <a:pt x="0" y="1610360"/>
                    </a:cubicBezTo>
                    <a:lnTo>
                      <a:pt x="12700" y="1610360"/>
                    </a:lnTo>
                    <a:lnTo>
                      <a:pt x="23368" y="1617218"/>
                    </a:lnTo>
                    <a:cubicBezTo>
                      <a:pt x="20320" y="1621917"/>
                      <a:pt x="14478" y="1624203"/>
                      <a:pt x="9144" y="1622552"/>
                    </a:cubicBezTo>
                    <a:cubicBezTo>
                      <a:pt x="3810" y="1620901"/>
                      <a:pt x="0" y="1615948"/>
                      <a:pt x="0" y="1610360"/>
                    </a:cubicBezTo>
                    <a:moveTo>
                      <a:pt x="25400" y="1610360"/>
                    </a:moveTo>
                    <a:lnTo>
                      <a:pt x="12700" y="1610360"/>
                    </a:lnTo>
                    <a:lnTo>
                      <a:pt x="2032" y="1603502"/>
                    </a:lnTo>
                    <a:cubicBezTo>
                      <a:pt x="5080" y="1598803"/>
                      <a:pt x="10922" y="1596517"/>
                      <a:pt x="16256" y="1598168"/>
                    </a:cubicBezTo>
                    <a:cubicBezTo>
                      <a:pt x="21590" y="1599819"/>
                      <a:pt x="25400" y="1604772"/>
                      <a:pt x="25400" y="1610360"/>
                    </a:cubicBezTo>
                    <a:cubicBezTo>
                      <a:pt x="25400" y="2485644"/>
                      <a:pt x="735076" y="3195320"/>
                      <a:pt x="1610614" y="3195320"/>
                    </a:cubicBezTo>
                    <a:cubicBezTo>
                      <a:pt x="2486152" y="3195320"/>
                      <a:pt x="3195828" y="2485771"/>
                      <a:pt x="3195828" y="1610360"/>
                    </a:cubicBezTo>
                    <a:lnTo>
                      <a:pt x="3208528" y="1610360"/>
                    </a:lnTo>
                    <a:lnTo>
                      <a:pt x="3195828" y="1610360"/>
                    </a:lnTo>
                    <a:cubicBezTo>
                      <a:pt x="3195828" y="734949"/>
                      <a:pt x="2486025" y="25400"/>
                      <a:pt x="1610614" y="25400"/>
                    </a:cubicBezTo>
                    <a:lnTo>
                      <a:pt x="1610614" y="12700"/>
                    </a:lnTo>
                    <a:lnTo>
                      <a:pt x="1610614" y="25400"/>
                    </a:lnTo>
                    <a:cubicBezTo>
                      <a:pt x="735076" y="25400"/>
                      <a:pt x="25400" y="734949"/>
                      <a:pt x="25400" y="1610360"/>
                    </a:cubicBezTo>
                    <a:close/>
                  </a:path>
                </a:pathLst>
              </a:custGeom>
              <a:solidFill>
                <a:srgbClr val="545454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" name="Group 59">
              <a:extLst>
                <a:ext uri="{FF2B5EF4-FFF2-40B4-BE49-F238E27FC236}">
                  <a16:creationId xmlns:a16="http://schemas.microsoft.com/office/drawing/2014/main" id="{7CADE72A-90DC-C5A3-468B-3F441CDE1F05}"/>
                </a:ext>
              </a:extLst>
            </p:cNvPr>
            <p:cNvGrpSpPr/>
            <p:nvPr/>
          </p:nvGrpSpPr>
          <p:grpSpPr>
            <a:xfrm>
              <a:off x="1194218" y="1223604"/>
              <a:ext cx="2487217" cy="2435897"/>
              <a:chOff x="-89862" y="-61820"/>
              <a:chExt cx="2487217" cy="2435897"/>
            </a:xfrm>
          </p:grpSpPr>
          <p:sp>
            <p:nvSpPr>
              <p:cNvPr id="83" name="Freeform 60">
                <a:extLst>
                  <a:ext uri="{FF2B5EF4-FFF2-40B4-BE49-F238E27FC236}">
                    <a16:creationId xmlns:a16="http://schemas.microsoft.com/office/drawing/2014/main" id="{4206C99B-FB8D-FA01-B1E8-13C1B1771538}"/>
                  </a:ext>
                </a:extLst>
              </p:cNvPr>
              <p:cNvSpPr/>
              <p:nvPr/>
            </p:nvSpPr>
            <p:spPr>
              <a:xfrm>
                <a:off x="0" y="0"/>
                <a:ext cx="2307494" cy="2307584"/>
              </a:xfrm>
              <a:custGeom>
                <a:avLst/>
                <a:gdLst/>
                <a:ahLst/>
                <a:cxnLst/>
                <a:rect l="l" t="t" r="r" b="b"/>
                <a:pathLst>
                  <a:path w="2307494" h="2307584">
                    <a:moveTo>
                      <a:pt x="0" y="0"/>
                    </a:moveTo>
                    <a:lnTo>
                      <a:pt x="2307494" y="0"/>
                    </a:lnTo>
                    <a:lnTo>
                      <a:pt x="2307494" y="2307584"/>
                    </a:lnTo>
                    <a:lnTo>
                      <a:pt x="0" y="230758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TextBox 61">
                <a:extLst>
                  <a:ext uri="{FF2B5EF4-FFF2-40B4-BE49-F238E27FC236}">
                    <a16:creationId xmlns:a16="http://schemas.microsoft.com/office/drawing/2014/main" id="{493053B7-66D1-5582-AAB2-20D07E95EAE1}"/>
                  </a:ext>
                </a:extLst>
              </p:cNvPr>
              <p:cNvSpPr txBox="1"/>
              <p:nvPr/>
            </p:nvSpPr>
            <p:spPr>
              <a:xfrm>
                <a:off x="-89862" y="-61820"/>
                <a:ext cx="2487217" cy="2435897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2430"/>
                  </a:lnSpc>
                </a:pPr>
                <a:r>
                  <a:rPr lang="en-US" sz="2000" b="1">
                    <a:solidFill>
                      <a:srgbClr val="000000"/>
                    </a:solidFill>
                    <a:latin typeface="Calibri (MS) Bold"/>
                    <a:ea typeface="Calibri (MS) Bold"/>
                    <a:cs typeface="Calibri (MS) Bold"/>
                    <a:sym typeface="Calibri (MS) Bold"/>
                  </a:rPr>
                  <a:t>Information Session </a:t>
                </a:r>
              </a:p>
              <a:p>
                <a:pPr algn="ctr">
                  <a:lnSpc>
                    <a:spcPts val="2430"/>
                  </a:lnSpc>
                </a:pPr>
                <a:endParaRPr lang="en-US" sz="2000" b="1">
                  <a:solidFill>
                    <a:srgbClr val="000000"/>
                  </a:solidFill>
                  <a:latin typeface="Calibri (MS) Bold"/>
                  <a:ea typeface="Calibri (MS)"/>
                  <a:cs typeface="Calibri (MS) Bold"/>
                </a:endParaRPr>
              </a:p>
              <a:p>
                <a:pPr algn="ctr">
                  <a:lnSpc>
                    <a:spcPts val="2430"/>
                  </a:lnSpc>
                </a:pPr>
                <a:r>
                  <a:rPr lang="en-US">
                    <a:solidFill>
                      <a:srgbClr val="000000"/>
                    </a:solidFill>
                    <a:latin typeface="Calibri (MS)"/>
                    <a:ea typeface="Calibri (MS)"/>
                    <a:cs typeface="Calibri (MS)"/>
                    <a:sym typeface="Calibri (MS)"/>
                  </a:rPr>
                  <a:t>June 16</a:t>
                </a:r>
                <a:endParaRPr lang="en-US"/>
              </a:p>
            </p:txBody>
          </p:sp>
        </p:grpSp>
      </p:grpSp>
      <p:sp>
        <p:nvSpPr>
          <p:cNvPr id="89" name="Freeform 63">
            <a:extLst>
              <a:ext uri="{FF2B5EF4-FFF2-40B4-BE49-F238E27FC236}">
                <a16:creationId xmlns:a16="http://schemas.microsoft.com/office/drawing/2014/main" id="{29CAE81F-5AF4-5D70-F21F-E24B2D20E662}"/>
              </a:ext>
            </a:extLst>
          </p:cNvPr>
          <p:cNvSpPr/>
          <p:nvPr/>
        </p:nvSpPr>
        <p:spPr>
          <a:xfrm>
            <a:off x="953367" y="5633382"/>
            <a:ext cx="1827349" cy="1224618"/>
          </a:xfrm>
          <a:custGeom>
            <a:avLst/>
            <a:gdLst/>
            <a:ahLst/>
            <a:cxnLst/>
            <a:rect l="l" t="t" r="r" b="b"/>
            <a:pathLst>
              <a:path w="2604522" h="1633017">
                <a:moveTo>
                  <a:pt x="0" y="0"/>
                </a:moveTo>
                <a:lnTo>
                  <a:pt x="2604522" y="0"/>
                </a:lnTo>
                <a:lnTo>
                  <a:pt x="2604522" y="1633017"/>
                </a:lnTo>
                <a:lnTo>
                  <a:pt x="0" y="163301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pic>
        <p:nvPicPr>
          <p:cNvPr id="92" name="Picture 91" descr="The image depicts a clean, minimalistic stylized letter 'R' with a number '2' superimposed, both in a blue and white color scheme.&#10;&#10;AI-generated content may be incorrect.">
            <a:extLst>
              <a:ext uri="{FF2B5EF4-FFF2-40B4-BE49-F238E27FC236}">
                <a16:creationId xmlns:a16="http://schemas.microsoft.com/office/drawing/2014/main" id="{C831F33C-4DFE-1E67-83C3-143D4EF86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326" y="5648947"/>
            <a:ext cx="983686" cy="8588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8AB915-AF03-8654-27C0-FF629AD3FC36}"/>
              </a:ext>
            </a:extLst>
          </p:cNvPr>
          <p:cNvSpPr txBox="1"/>
          <p:nvPr/>
        </p:nvSpPr>
        <p:spPr>
          <a:xfrm>
            <a:off x="3560714" y="6141543"/>
            <a:ext cx="550668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Applicant questions may be sent to </a:t>
            </a:r>
            <a:r>
              <a:rPr lang="en-US">
                <a:ea typeface="Calibri"/>
                <a:cs typeface="Calibri"/>
                <a:hlinkClick r:id="rId4"/>
              </a:rPr>
              <a:t>secr2@uwgnh.org</a:t>
            </a:r>
            <a:r>
              <a:rPr lang="en-US">
                <a:ea typeface="Calibri"/>
                <a:cs typeface="Calibri"/>
              </a:rPr>
              <a:t> </a:t>
            </a:r>
          </a:p>
        </p:txBody>
      </p:sp>
      <p:grpSp>
        <p:nvGrpSpPr>
          <p:cNvPr id="16" name="Group 52">
            <a:extLst>
              <a:ext uri="{FF2B5EF4-FFF2-40B4-BE49-F238E27FC236}">
                <a16:creationId xmlns:a16="http://schemas.microsoft.com/office/drawing/2014/main" id="{FA93FA36-AE45-A925-8834-D873CAD8B710}"/>
              </a:ext>
            </a:extLst>
          </p:cNvPr>
          <p:cNvGrpSpPr/>
          <p:nvPr/>
        </p:nvGrpSpPr>
        <p:grpSpPr>
          <a:xfrm>
            <a:off x="2348889" y="2751535"/>
            <a:ext cx="2227871" cy="2446580"/>
            <a:chOff x="714319" y="714351"/>
            <a:chExt cx="3449193" cy="3449193"/>
          </a:xfrm>
        </p:grpSpPr>
        <p:grpSp>
          <p:nvGrpSpPr>
            <p:cNvPr id="17" name="Group 53">
              <a:extLst>
                <a:ext uri="{FF2B5EF4-FFF2-40B4-BE49-F238E27FC236}">
                  <a16:creationId xmlns:a16="http://schemas.microsoft.com/office/drawing/2014/main" id="{8A99B144-4940-594D-70B5-9F77EFC1B155}"/>
                </a:ext>
              </a:extLst>
            </p:cNvPr>
            <p:cNvGrpSpPr/>
            <p:nvPr/>
          </p:nvGrpSpPr>
          <p:grpSpPr>
            <a:xfrm rot="2700000">
              <a:off x="714319" y="714351"/>
              <a:ext cx="3449193" cy="3449193"/>
              <a:chOff x="0" y="0"/>
              <a:chExt cx="3449193" cy="3449193"/>
            </a:xfrm>
          </p:grpSpPr>
          <p:sp>
            <p:nvSpPr>
              <p:cNvPr id="24" name="Freeform 54">
                <a:extLst>
                  <a:ext uri="{FF2B5EF4-FFF2-40B4-BE49-F238E27FC236}">
                    <a16:creationId xmlns:a16="http://schemas.microsoft.com/office/drawing/2014/main" id="{B614C684-F8E0-0D89-63C1-C813A1E39141}"/>
                  </a:ext>
                </a:extLst>
              </p:cNvPr>
              <p:cNvSpPr/>
              <p:nvPr/>
            </p:nvSpPr>
            <p:spPr>
              <a:xfrm>
                <a:off x="12700" y="12700"/>
                <a:ext cx="3423666" cy="3423666"/>
              </a:xfrm>
              <a:custGeom>
                <a:avLst/>
                <a:gdLst/>
                <a:ahLst/>
                <a:cxnLst/>
                <a:rect l="l" t="t" r="r" b="b"/>
                <a:pathLst>
                  <a:path w="3423666" h="3423666">
                    <a:moveTo>
                      <a:pt x="0" y="1711833"/>
                    </a:moveTo>
                    <a:cubicBezTo>
                      <a:pt x="0" y="766445"/>
                      <a:pt x="766445" y="0"/>
                      <a:pt x="1711833" y="0"/>
                    </a:cubicBezTo>
                    <a:cubicBezTo>
                      <a:pt x="2282444" y="0"/>
                      <a:pt x="2853055" y="0"/>
                      <a:pt x="3423666" y="0"/>
                    </a:cubicBezTo>
                    <a:cubicBezTo>
                      <a:pt x="3423666" y="570611"/>
                      <a:pt x="3423666" y="1141222"/>
                      <a:pt x="3423666" y="1711833"/>
                    </a:cubicBezTo>
                    <a:cubicBezTo>
                      <a:pt x="3423666" y="2657221"/>
                      <a:pt x="2657221" y="3423666"/>
                      <a:pt x="1711833" y="3423666"/>
                    </a:cubicBezTo>
                    <a:cubicBezTo>
                      <a:pt x="766445" y="3423666"/>
                      <a:pt x="0" y="2657348"/>
                      <a:pt x="0" y="1711833"/>
                    </a:cubicBezTo>
                    <a:close/>
                  </a:path>
                </a:pathLst>
              </a:custGeom>
              <a:solidFill>
                <a:srgbClr val="F47925"/>
              </a:solidFill>
            </p:spPr>
            <p:txBody>
              <a:bodyPr lIns="91440" tIns="45720" rIns="91440" bIns="45720" anchor="t"/>
              <a:lstStyle/>
              <a:p>
                <a:endParaRPr lang="en-US"/>
              </a:p>
            </p:txBody>
          </p:sp>
          <p:sp>
            <p:nvSpPr>
              <p:cNvPr id="25" name="Freeform 55">
                <a:extLst>
                  <a:ext uri="{FF2B5EF4-FFF2-40B4-BE49-F238E27FC236}">
                    <a16:creationId xmlns:a16="http://schemas.microsoft.com/office/drawing/2014/main" id="{286D638C-8478-FA7A-EA1A-28781CC7685D}"/>
                  </a:ext>
                </a:extLst>
              </p:cNvPr>
              <p:cNvSpPr/>
              <p:nvPr/>
            </p:nvSpPr>
            <p:spPr>
              <a:xfrm>
                <a:off x="0" y="0"/>
                <a:ext cx="3449193" cy="3449193"/>
              </a:xfrm>
              <a:custGeom>
                <a:avLst/>
                <a:gdLst/>
                <a:ahLst/>
                <a:cxnLst/>
                <a:rect l="l" t="t" r="r" b="b"/>
                <a:pathLst>
                  <a:path w="3449193" h="3449193">
                    <a:moveTo>
                      <a:pt x="0" y="1724533"/>
                    </a:moveTo>
                    <a:cubicBezTo>
                      <a:pt x="0" y="772160"/>
                      <a:pt x="772160" y="0"/>
                      <a:pt x="1724533" y="0"/>
                    </a:cubicBezTo>
                    <a:lnTo>
                      <a:pt x="3436493" y="0"/>
                    </a:lnTo>
                    <a:cubicBezTo>
                      <a:pt x="3443478" y="0"/>
                      <a:pt x="3449193" y="5715"/>
                      <a:pt x="3449193" y="12700"/>
                    </a:cubicBezTo>
                    <a:lnTo>
                      <a:pt x="3449193" y="1724533"/>
                    </a:lnTo>
                    <a:lnTo>
                      <a:pt x="3436493" y="1724533"/>
                    </a:lnTo>
                    <a:lnTo>
                      <a:pt x="3449193" y="1724533"/>
                    </a:lnTo>
                    <a:cubicBezTo>
                      <a:pt x="3449193" y="2677033"/>
                      <a:pt x="2677033" y="3449066"/>
                      <a:pt x="1724660" y="3449066"/>
                    </a:cubicBezTo>
                    <a:lnTo>
                      <a:pt x="1724660" y="3436366"/>
                    </a:lnTo>
                    <a:lnTo>
                      <a:pt x="1724660" y="3449066"/>
                    </a:lnTo>
                    <a:cubicBezTo>
                      <a:pt x="772160" y="3449193"/>
                      <a:pt x="0" y="2677033"/>
                      <a:pt x="0" y="1724533"/>
                    </a:cubicBezTo>
                    <a:moveTo>
                      <a:pt x="25400" y="1724533"/>
                    </a:moveTo>
                    <a:lnTo>
                      <a:pt x="12700" y="1724533"/>
                    </a:lnTo>
                    <a:lnTo>
                      <a:pt x="25400" y="1724533"/>
                    </a:lnTo>
                    <a:cubicBezTo>
                      <a:pt x="25400" y="2662936"/>
                      <a:pt x="786130" y="3423666"/>
                      <a:pt x="1724533" y="3423666"/>
                    </a:cubicBezTo>
                    <a:cubicBezTo>
                      <a:pt x="2662936" y="3423666"/>
                      <a:pt x="3423666" y="2662936"/>
                      <a:pt x="3423666" y="1724533"/>
                    </a:cubicBezTo>
                    <a:lnTo>
                      <a:pt x="3423666" y="12700"/>
                    </a:lnTo>
                    <a:lnTo>
                      <a:pt x="3436366" y="12700"/>
                    </a:lnTo>
                    <a:lnTo>
                      <a:pt x="3436366" y="25400"/>
                    </a:lnTo>
                    <a:lnTo>
                      <a:pt x="1724533" y="25400"/>
                    </a:lnTo>
                    <a:lnTo>
                      <a:pt x="1724533" y="12700"/>
                    </a:lnTo>
                    <a:lnTo>
                      <a:pt x="1724533" y="25400"/>
                    </a:lnTo>
                    <a:cubicBezTo>
                      <a:pt x="786130" y="25400"/>
                      <a:pt x="25400" y="786130"/>
                      <a:pt x="25400" y="172453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56">
              <a:extLst>
                <a:ext uri="{FF2B5EF4-FFF2-40B4-BE49-F238E27FC236}">
                  <a16:creationId xmlns:a16="http://schemas.microsoft.com/office/drawing/2014/main" id="{FCFA7F08-CD4D-F9BB-6AA5-CBD0AA260D93}"/>
                </a:ext>
              </a:extLst>
            </p:cNvPr>
            <p:cNvGrpSpPr/>
            <p:nvPr/>
          </p:nvGrpSpPr>
          <p:grpSpPr>
            <a:xfrm>
              <a:off x="827226" y="828866"/>
              <a:ext cx="3221228" cy="3220720"/>
              <a:chOff x="0" y="0"/>
              <a:chExt cx="3221228" cy="3220720"/>
            </a:xfrm>
          </p:grpSpPr>
          <p:sp>
            <p:nvSpPr>
              <p:cNvPr id="22" name="Freeform 57">
                <a:extLst>
                  <a:ext uri="{FF2B5EF4-FFF2-40B4-BE49-F238E27FC236}">
                    <a16:creationId xmlns:a16="http://schemas.microsoft.com/office/drawing/2014/main" id="{D2E6465E-FAC3-DC61-C59F-9FB2A8B6B334}"/>
                  </a:ext>
                </a:extLst>
              </p:cNvPr>
              <p:cNvSpPr/>
              <p:nvPr/>
            </p:nvSpPr>
            <p:spPr>
              <a:xfrm>
                <a:off x="12700" y="12700"/>
                <a:ext cx="3195828" cy="3195320"/>
              </a:xfrm>
              <a:custGeom>
                <a:avLst/>
                <a:gdLst/>
                <a:ahLst/>
                <a:cxnLst/>
                <a:rect l="l" t="t" r="r" b="b"/>
                <a:pathLst>
                  <a:path w="3195828" h="3195320">
                    <a:moveTo>
                      <a:pt x="0" y="1597660"/>
                    </a:moveTo>
                    <a:cubicBezTo>
                      <a:pt x="0" y="715264"/>
                      <a:pt x="715391" y="0"/>
                      <a:pt x="1597914" y="0"/>
                    </a:cubicBezTo>
                    <a:cubicBezTo>
                      <a:pt x="2480437" y="0"/>
                      <a:pt x="3195828" y="715264"/>
                      <a:pt x="3195828" y="1597660"/>
                    </a:cubicBezTo>
                    <a:cubicBezTo>
                      <a:pt x="3195828" y="2480056"/>
                      <a:pt x="2480437" y="3195320"/>
                      <a:pt x="1597914" y="3195320"/>
                    </a:cubicBezTo>
                    <a:cubicBezTo>
                      <a:pt x="715391" y="3195320"/>
                      <a:pt x="0" y="2480056"/>
                      <a:pt x="0" y="1597660"/>
                    </a:cubicBezTo>
                    <a:close/>
                  </a:path>
                </a:pathLst>
              </a:custGeom>
              <a:solidFill>
                <a:srgbClr val="FFFFFF">
                  <a:alpha val="8078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58">
                <a:extLst>
                  <a:ext uri="{FF2B5EF4-FFF2-40B4-BE49-F238E27FC236}">
                    <a16:creationId xmlns:a16="http://schemas.microsoft.com/office/drawing/2014/main" id="{229D8B61-20AB-58F0-6473-EF16F15F973D}"/>
                  </a:ext>
                </a:extLst>
              </p:cNvPr>
              <p:cNvSpPr/>
              <p:nvPr/>
            </p:nvSpPr>
            <p:spPr>
              <a:xfrm>
                <a:off x="0" y="0"/>
                <a:ext cx="3221228" cy="3220720"/>
              </a:xfrm>
              <a:custGeom>
                <a:avLst/>
                <a:gdLst/>
                <a:ahLst/>
                <a:cxnLst/>
                <a:rect l="l" t="t" r="r" b="b"/>
                <a:pathLst>
                  <a:path w="3221228" h="3220720">
                    <a:moveTo>
                      <a:pt x="0" y="1610360"/>
                    </a:moveTo>
                    <a:cubicBezTo>
                      <a:pt x="0" y="720979"/>
                      <a:pt x="721106" y="0"/>
                      <a:pt x="1610614" y="0"/>
                    </a:cubicBezTo>
                    <a:lnTo>
                      <a:pt x="1610614" y="12700"/>
                    </a:lnTo>
                    <a:lnTo>
                      <a:pt x="1610614" y="0"/>
                    </a:lnTo>
                    <a:cubicBezTo>
                      <a:pt x="2500122" y="0"/>
                      <a:pt x="3221228" y="720979"/>
                      <a:pt x="3221228" y="1610360"/>
                    </a:cubicBezTo>
                    <a:cubicBezTo>
                      <a:pt x="3221228" y="2499741"/>
                      <a:pt x="2500122" y="3220720"/>
                      <a:pt x="1610614" y="3220720"/>
                    </a:cubicBezTo>
                    <a:lnTo>
                      <a:pt x="1610614" y="3208020"/>
                    </a:lnTo>
                    <a:lnTo>
                      <a:pt x="1610614" y="3220720"/>
                    </a:lnTo>
                    <a:cubicBezTo>
                      <a:pt x="721106" y="3220720"/>
                      <a:pt x="0" y="2499741"/>
                      <a:pt x="0" y="1610360"/>
                    </a:cubicBezTo>
                    <a:lnTo>
                      <a:pt x="12700" y="1610360"/>
                    </a:lnTo>
                    <a:lnTo>
                      <a:pt x="23368" y="1617218"/>
                    </a:lnTo>
                    <a:cubicBezTo>
                      <a:pt x="20320" y="1621917"/>
                      <a:pt x="14478" y="1624203"/>
                      <a:pt x="9144" y="1622552"/>
                    </a:cubicBezTo>
                    <a:cubicBezTo>
                      <a:pt x="3810" y="1620901"/>
                      <a:pt x="0" y="1615948"/>
                      <a:pt x="0" y="1610360"/>
                    </a:cubicBezTo>
                    <a:moveTo>
                      <a:pt x="25400" y="1610360"/>
                    </a:moveTo>
                    <a:lnTo>
                      <a:pt x="12700" y="1610360"/>
                    </a:lnTo>
                    <a:lnTo>
                      <a:pt x="2032" y="1603502"/>
                    </a:lnTo>
                    <a:cubicBezTo>
                      <a:pt x="5080" y="1598803"/>
                      <a:pt x="10922" y="1596517"/>
                      <a:pt x="16256" y="1598168"/>
                    </a:cubicBezTo>
                    <a:cubicBezTo>
                      <a:pt x="21590" y="1599819"/>
                      <a:pt x="25400" y="1604772"/>
                      <a:pt x="25400" y="1610360"/>
                    </a:cubicBezTo>
                    <a:cubicBezTo>
                      <a:pt x="25400" y="2485644"/>
                      <a:pt x="735076" y="3195320"/>
                      <a:pt x="1610614" y="3195320"/>
                    </a:cubicBezTo>
                    <a:cubicBezTo>
                      <a:pt x="2486152" y="3195320"/>
                      <a:pt x="3195828" y="2485771"/>
                      <a:pt x="3195828" y="1610360"/>
                    </a:cubicBezTo>
                    <a:lnTo>
                      <a:pt x="3208528" y="1610360"/>
                    </a:lnTo>
                    <a:lnTo>
                      <a:pt x="3195828" y="1610360"/>
                    </a:lnTo>
                    <a:cubicBezTo>
                      <a:pt x="3195828" y="734949"/>
                      <a:pt x="2486025" y="25400"/>
                      <a:pt x="1610614" y="25400"/>
                    </a:cubicBezTo>
                    <a:lnTo>
                      <a:pt x="1610614" y="12700"/>
                    </a:lnTo>
                    <a:lnTo>
                      <a:pt x="1610614" y="25400"/>
                    </a:lnTo>
                    <a:cubicBezTo>
                      <a:pt x="735076" y="25400"/>
                      <a:pt x="25400" y="734949"/>
                      <a:pt x="25400" y="1610360"/>
                    </a:cubicBezTo>
                    <a:close/>
                  </a:path>
                </a:pathLst>
              </a:custGeom>
              <a:solidFill>
                <a:srgbClr val="F47925"/>
              </a:solidFill>
              <a:ln>
                <a:solidFill>
                  <a:srgbClr val="F47925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59">
              <a:extLst>
                <a:ext uri="{FF2B5EF4-FFF2-40B4-BE49-F238E27FC236}">
                  <a16:creationId xmlns:a16="http://schemas.microsoft.com/office/drawing/2014/main" id="{E9088C81-E9CE-E505-A4A1-ED963441EE59}"/>
                </a:ext>
              </a:extLst>
            </p:cNvPr>
            <p:cNvGrpSpPr/>
            <p:nvPr/>
          </p:nvGrpSpPr>
          <p:grpSpPr>
            <a:xfrm>
              <a:off x="1194218" y="1223604"/>
              <a:ext cx="2487217" cy="2435897"/>
              <a:chOff x="-89862" y="-61820"/>
              <a:chExt cx="2487217" cy="2435897"/>
            </a:xfrm>
          </p:grpSpPr>
          <p:sp>
            <p:nvSpPr>
              <p:cNvPr id="20" name="Freeform 60">
                <a:extLst>
                  <a:ext uri="{FF2B5EF4-FFF2-40B4-BE49-F238E27FC236}">
                    <a16:creationId xmlns:a16="http://schemas.microsoft.com/office/drawing/2014/main" id="{369CF74C-EBAF-E107-D1DF-659C60AB9DFB}"/>
                  </a:ext>
                </a:extLst>
              </p:cNvPr>
              <p:cNvSpPr/>
              <p:nvPr/>
            </p:nvSpPr>
            <p:spPr>
              <a:xfrm>
                <a:off x="0" y="0"/>
                <a:ext cx="2307494" cy="2307584"/>
              </a:xfrm>
              <a:custGeom>
                <a:avLst/>
                <a:gdLst/>
                <a:ahLst/>
                <a:cxnLst/>
                <a:rect l="l" t="t" r="r" b="b"/>
                <a:pathLst>
                  <a:path w="2307494" h="2307584">
                    <a:moveTo>
                      <a:pt x="0" y="0"/>
                    </a:moveTo>
                    <a:lnTo>
                      <a:pt x="2307494" y="0"/>
                    </a:lnTo>
                    <a:lnTo>
                      <a:pt x="2307494" y="2307584"/>
                    </a:lnTo>
                    <a:lnTo>
                      <a:pt x="0" y="230758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61">
                <a:extLst>
                  <a:ext uri="{FF2B5EF4-FFF2-40B4-BE49-F238E27FC236}">
                    <a16:creationId xmlns:a16="http://schemas.microsoft.com/office/drawing/2014/main" id="{5BFDE3A0-5FF1-8D8B-17B2-9500C705E611}"/>
                  </a:ext>
                </a:extLst>
              </p:cNvPr>
              <p:cNvSpPr txBox="1"/>
              <p:nvPr/>
            </p:nvSpPr>
            <p:spPr>
              <a:xfrm>
                <a:off x="-89862" y="-61820"/>
                <a:ext cx="2487217" cy="2435897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2430"/>
                  </a:lnSpc>
                </a:pPr>
                <a:r>
                  <a:rPr lang="en-US" sz="2000" b="1">
                    <a:solidFill>
                      <a:srgbClr val="000000"/>
                    </a:solidFill>
                    <a:latin typeface="Calibri (MS) Bold"/>
                    <a:ea typeface="Calibri (MS) Bold"/>
                    <a:cs typeface="Calibri (MS) Bold"/>
                    <a:sym typeface="Calibri (MS) Bold"/>
                  </a:rPr>
                  <a:t>Questions Due</a:t>
                </a:r>
                <a:endParaRPr lang="en-US" sz="20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</a:endParaRPr>
              </a:p>
              <a:p>
                <a:pPr algn="ctr">
                  <a:lnSpc>
                    <a:spcPts val="2430"/>
                  </a:lnSpc>
                </a:pPr>
                <a:endParaRPr lang="en-US" sz="2000" b="1">
                  <a:solidFill>
                    <a:srgbClr val="000000"/>
                  </a:solidFill>
                  <a:latin typeface="Calibri (MS) Bold"/>
                  <a:ea typeface="Calibri (MS)"/>
                  <a:cs typeface="Calibri (MS) Bold"/>
                </a:endParaRPr>
              </a:p>
              <a:p>
                <a:pPr algn="ctr">
                  <a:lnSpc>
                    <a:spcPts val="2430"/>
                  </a:lnSpc>
                </a:pPr>
                <a:r>
                  <a:rPr lang="en-US">
                    <a:solidFill>
                      <a:srgbClr val="000000"/>
                    </a:solidFill>
                    <a:latin typeface="Calibri (MS)"/>
                    <a:ea typeface="Calibri (MS)"/>
                    <a:cs typeface="Calibri (MS)"/>
                    <a:sym typeface="Calibri (MS)"/>
                  </a:rPr>
                  <a:t>June 19</a:t>
                </a:r>
                <a:endParaRPr lang="en-US"/>
              </a:p>
            </p:txBody>
          </p:sp>
        </p:grpSp>
      </p:grpSp>
      <p:grpSp>
        <p:nvGrpSpPr>
          <p:cNvPr id="26" name="Group 52">
            <a:extLst>
              <a:ext uri="{FF2B5EF4-FFF2-40B4-BE49-F238E27FC236}">
                <a16:creationId xmlns:a16="http://schemas.microsoft.com/office/drawing/2014/main" id="{E96548F8-DE15-2CCC-785D-7663D99E99BD}"/>
              </a:ext>
            </a:extLst>
          </p:cNvPr>
          <p:cNvGrpSpPr/>
          <p:nvPr/>
        </p:nvGrpSpPr>
        <p:grpSpPr>
          <a:xfrm>
            <a:off x="4756368" y="2751535"/>
            <a:ext cx="2227871" cy="2446580"/>
            <a:chOff x="714320" y="714351"/>
            <a:chExt cx="3449193" cy="3449193"/>
          </a:xfrm>
        </p:grpSpPr>
        <p:grpSp>
          <p:nvGrpSpPr>
            <p:cNvPr id="27" name="Group 53">
              <a:extLst>
                <a:ext uri="{FF2B5EF4-FFF2-40B4-BE49-F238E27FC236}">
                  <a16:creationId xmlns:a16="http://schemas.microsoft.com/office/drawing/2014/main" id="{8FAE458B-986D-DE26-6B92-2818DCE33C7C}"/>
                </a:ext>
              </a:extLst>
            </p:cNvPr>
            <p:cNvGrpSpPr/>
            <p:nvPr/>
          </p:nvGrpSpPr>
          <p:grpSpPr>
            <a:xfrm rot="2700000">
              <a:off x="714320" y="714351"/>
              <a:ext cx="3449193" cy="3449193"/>
              <a:chOff x="0" y="0"/>
              <a:chExt cx="3449193" cy="3449193"/>
            </a:xfrm>
          </p:grpSpPr>
          <p:sp>
            <p:nvSpPr>
              <p:cNvPr id="35" name="Freeform 54">
                <a:extLst>
                  <a:ext uri="{FF2B5EF4-FFF2-40B4-BE49-F238E27FC236}">
                    <a16:creationId xmlns:a16="http://schemas.microsoft.com/office/drawing/2014/main" id="{A1519C23-AE0D-CD5A-C632-59E43853B272}"/>
                  </a:ext>
                </a:extLst>
              </p:cNvPr>
              <p:cNvSpPr/>
              <p:nvPr/>
            </p:nvSpPr>
            <p:spPr>
              <a:xfrm>
                <a:off x="12700" y="12700"/>
                <a:ext cx="3423666" cy="3423666"/>
              </a:xfrm>
              <a:custGeom>
                <a:avLst/>
                <a:gdLst/>
                <a:ahLst/>
                <a:cxnLst/>
                <a:rect l="l" t="t" r="r" b="b"/>
                <a:pathLst>
                  <a:path w="3423666" h="3423666">
                    <a:moveTo>
                      <a:pt x="0" y="1711833"/>
                    </a:moveTo>
                    <a:cubicBezTo>
                      <a:pt x="0" y="766445"/>
                      <a:pt x="766445" y="0"/>
                      <a:pt x="1711833" y="0"/>
                    </a:cubicBezTo>
                    <a:cubicBezTo>
                      <a:pt x="2282444" y="0"/>
                      <a:pt x="2853055" y="0"/>
                      <a:pt x="3423666" y="0"/>
                    </a:cubicBezTo>
                    <a:cubicBezTo>
                      <a:pt x="3423666" y="570611"/>
                      <a:pt x="3423666" y="1141222"/>
                      <a:pt x="3423666" y="1711833"/>
                    </a:cubicBezTo>
                    <a:cubicBezTo>
                      <a:pt x="3423666" y="2657221"/>
                      <a:pt x="2657221" y="3423666"/>
                      <a:pt x="1711833" y="3423666"/>
                    </a:cubicBezTo>
                    <a:cubicBezTo>
                      <a:pt x="766445" y="3423666"/>
                      <a:pt x="0" y="2657348"/>
                      <a:pt x="0" y="17118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55">
                <a:extLst>
                  <a:ext uri="{FF2B5EF4-FFF2-40B4-BE49-F238E27FC236}">
                    <a16:creationId xmlns:a16="http://schemas.microsoft.com/office/drawing/2014/main" id="{D53AB3BC-78A3-8C1D-F788-F9C3C069A448}"/>
                  </a:ext>
                </a:extLst>
              </p:cNvPr>
              <p:cNvSpPr/>
              <p:nvPr/>
            </p:nvSpPr>
            <p:spPr>
              <a:xfrm>
                <a:off x="0" y="0"/>
                <a:ext cx="3449193" cy="3449193"/>
              </a:xfrm>
              <a:custGeom>
                <a:avLst/>
                <a:gdLst/>
                <a:ahLst/>
                <a:cxnLst/>
                <a:rect l="l" t="t" r="r" b="b"/>
                <a:pathLst>
                  <a:path w="3449193" h="3449193">
                    <a:moveTo>
                      <a:pt x="0" y="1724533"/>
                    </a:moveTo>
                    <a:cubicBezTo>
                      <a:pt x="0" y="772160"/>
                      <a:pt x="772160" y="0"/>
                      <a:pt x="1724533" y="0"/>
                    </a:cubicBezTo>
                    <a:lnTo>
                      <a:pt x="3436493" y="0"/>
                    </a:lnTo>
                    <a:cubicBezTo>
                      <a:pt x="3443478" y="0"/>
                      <a:pt x="3449193" y="5715"/>
                      <a:pt x="3449193" y="12700"/>
                    </a:cubicBezTo>
                    <a:lnTo>
                      <a:pt x="3449193" y="1724533"/>
                    </a:lnTo>
                    <a:lnTo>
                      <a:pt x="3436493" y="1724533"/>
                    </a:lnTo>
                    <a:lnTo>
                      <a:pt x="3449193" y="1724533"/>
                    </a:lnTo>
                    <a:cubicBezTo>
                      <a:pt x="3449193" y="2677033"/>
                      <a:pt x="2677033" y="3449066"/>
                      <a:pt x="1724660" y="3449066"/>
                    </a:cubicBezTo>
                    <a:lnTo>
                      <a:pt x="1724660" y="3436366"/>
                    </a:lnTo>
                    <a:lnTo>
                      <a:pt x="1724660" y="3449066"/>
                    </a:lnTo>
                    <a:cubicBezTo>
                      <a:pt x="772160" y="3449193"/>
                      <a:pt x="0" y="2677033"/>
                      <a:pt x="0" y="1724533"/>
                    </a:cubicBezTo>
                    <a:moveTo>
                      <a:pt x="25400" y="1724533"/>
                    </a:moveTo>
                    <a:lnTo>
                      <a:pt x="12700" y="1724533"/>
                    </a:lnTo>
                    <a:lnTo>
                      <a:pt x="25400" y="1724533"/>
                    </a:lnTo>
                    <a:cubicBezTo>
                      <a:pt x="25400" y="2662936"/>
                      <a:pt x="786130" y="3423666"/>
                      <a:pt x="1724533" y="3423666"/>
                    </a:cubicBezTo>
                    <a:cubicBezTo>
                      <a:pt x="2662936" y="3423666"/>
                      <a:pt x="3423666" y="2662936"/>
                      <a:pt x="3423666" y="1724533"/>
                    </a:cubicBezTo>
                    <a:lnTo>
                      <a:pt x="3423666" y="12700"/>
                    </a:lnTo>
                    <a:lnTo>
                      <a:pt x="3436366" y="12700"/>
                    </a:lnTo>
                    <a:lnTo>
                      <a:pt x="3436366" y="25400"/>
                    </a:lnTo>
                    <a:lnTo>
                      <a:pt x="1724533" y="25400"/>
                    </a:lnTo>
                    <a:lnTo>
                      <a:pt x="1724533" y="12700"/>
                    </a:lnTo>
                    <a:lnTo>
                      <a:pt x="1724533" y="25400"/>
                    </a:lnTo>
                    <a:cubicBezTo>
                      <a:pt x="786130" y="25400"/>
                      <a:pt x="25400" y="786130"/>
                      <a:pt x="25400" y="172453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56">
              <a:extLst>
                <a:ext uri="{FF2B5EF4-FFF2-40B4-BE49-F238E27FC236}">
                  <a16:creationId xmlns:a16="http://schemas.microsoft.com/office/drawing/2014/main" id="{B0A633D4-7F6A-4F38-E8FC-A826105D3CD4}"/>
                </a:ext>
              </a:extLst>
            </p:cNvPr>
            <p:cNvGrpSpPr/>
            <p:nvPr/>
          </p:nvGrpSpPr>
          <p:grpSpPr>
            <a:xfrm>
              <a:off x="827226" y="828866"/>
              <a:ext cx="3221228" cy="3220720"/>
              <a:chOff x="0" y="0"/>
              <a:chExt cx="3221228" cy="3220720"/>
            </a:xfrm>
          </p:grpSpPr>
          <p:sp>
            <p:nvSpPr>
              <p:cNvPr id="32" name="Freeform 57">
                <a:extLst>
                  <a:ext uri="{FF2B5EF4-FFF2-40B4-BE49-F238E27FC236}">
                    <a16:creationId xmlns:a16="http://schemas.microsoft.com/office/drawing/2014/main" id="{B653387C-7B37-B541-2C1C-CE4B2C80D6ED}"/>
                  </a:ext>
                </a:extLst>
              </p:cNvPr>
              <p:cNvSpPr/>
              <p:nvPr/>
            </p:nvSpPr>
            <p:spPr>
              <a:xfrm>
                <a:off x="12700" y="12700"/>
                <a:ext cx="3195828" cy="3195320"/>
              </a:xfrm>
              <a:custGeom>
                <a:avLst/>
                <a:gdLst/>
                <a:ahLst/>
                <a:cxnLst/>
                <a:rect l="l" t="t" r="r" b="b"/>
                <a:pathLst>
                  <a:path w="3195828" h="3195320">
                    <a:moveTo>
                      <a:pt x="0" y="1597660"/>
                    </a:moveTo>
                    <a:cubicBezTo>
                      <a:pt x="0" y="715264"/>
                      <a:pt x="715391" y="0"/>
                      <a:pt x="1597914" y="0"/>
                    </a:cubicBezTo>
                    <a:cubicBezTo>
                      <a:pt x="2480437" y="0"/>
                      <a:pt x="3195828" y="715264"/>
                      <a:pt x="3195828" y="1597660"/>
                    </a:cubicBezTo>
                    <a:cubicBezTo>
                      <a:pt x="3195828" y="2480056"/>
                      <a:pt x="2480437" y="3195320"/>
                      <a:pt x="1597914" y="3195320"/>
                    </a:cubicBezTo>
                    <a:cubicBezTo>
                      <a:pt x="715391" y="3195320"/>
                      <a:pt x="0" y="2480056"/>
                      <a:pt x="0" y="1597660"/>
                    </a:cubicBezTo>
                    <a:close/>
                  </a:path>
                </a:pathLst>
              </a:custGeom>
              <a:solidFill>
                <a:srgbClr val="FFFFFF">
                  <a:alpha val="8078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58">
                <a:extLst>
                  <a:ext uri="{FF2B5EF4-FFF2-40B4-BE49-F238E27FC236}">
                    <a16:creationId xmlns:a16="http://schemas.microsoft.com/office/drawing/2014/main" id="{9931FF12-C52F-C965-8AB0-1228E0EB2D2B}"/>
                  </a:ext>
                </a:extLst>
              </p:cNvPr>
              <p:cNvSpPr/>
              <p:nvPr/>
            </p:nvSpPr>
            <p:spPr>
              <a:xfrm>
                <a:off x="0" y="0"/>
                <a:ext cx="3221228" cy="3220720"/>
              </a:xfrm>
              <a:custGeom>
                <a:avLst/>
                <a:gdLst/>
                <a:ahLst/>
                <a:cxnLst/>
                <a:rect l="l" t="t" r="r" b="b"/>
                <a:pathLst>
                  <a:path w="3221228" h="3220720">
                    <a:moveTo>
                      <a:pt x="0" y="1610360"/>
                    </a:moveTo>
                    <a:cubicBezTo>
                      <a:pt x="0" y="720979"/>
                      <a:pt x="721106" y="0"/>
                      <a:pt x="1610614" y="0"/>
                    </a:cubicBezTo>
                    <a:lnTo>
                      <a:pt x="1610614" y="12700"/>
                    </a:lnTo>
                    <a:lnTo>
                      <a:pt x="1610614" y="0"/>
                    </a:lnTo>
                    <a:cubicBezTo>
                      <a:pt x="2500122" y="0"/>
                      <a:pt x="3221228" y="720979"/>
                      <a:pt x="3221228" y="1610360"/>
                    </a:cubicBezTo>
                    <a:cubicBezTo>
                      <a:pt x="3221228" y="2499741"/>
                      <a:pt x="2500122" y="3220720"/>
                      <a:pt x="1610614" y="3220720"/>
                    </a:cubicBezTo>
                    <a:lnTo>
                      <a:pt x="1610614" y="3208020"/>
                    </a:lnTo>
                    <a:lnTo>
                      <a:pt x="1610614" y="3220720"/>
                    </a:lnTo>
                    <a:cubicBezTo>
                      <a:pt x="721106" y="3220720"/>
                      <a:pt x="0" y="2499741"/>
                      <a:pt x="0" y="1610360"/>
                    </a:cubicBezTo>
                    <a:lnTo>
                      <a:pt x="12700" y="1610360"/>
                    </a:lnTo>
                    <a:lnTo>
                      <a:pt x="23368" y="1617218"/>
                    </a:lnTo>
                    <a:cubicBezTo>
                      <a:pt x="20320" y="1621917"/>
                      <a:pt x="14478" y="1624203"/>
                      <a:pt x="9144" y="1622552"/>
                    </a:cubicBezTo>
                    <a:cubicBezTo>
                      <a:pt x="3810" y="1620901"/>
                      <a:pt x="0" y="1615948"/>
                      <a:pt x="0" y="1610360"/>
                    </a:cubicBezTo>
                    <a:moveTo>
                      <a:pt x="25400" y="1610360"/>
                    </a:moveTo>
                    <a:lnTo>
                      <a:pt x="12700" y="1610360"/>
                    </a:lnTo>
                    <a:lnTo>
                      <a:pt x="2032" y="1603502"/>
                    </a:lnTo>
                    <a:cubicBezTo>
                      <a:pt x="5080" y="1598803"/>
                      <a:pt x="10922" y="1596517"/>
                      <a:pt x="16256" y="1598168"/>
                    </a:cubicBezTo>
                    <a:cubicBezTo>
                      <a:pt x="21590" y="1599819"/>
                      <a:pt x="25400" y="1604772"/>
                      <a:pt x="25400" y="1610360"/>
                    </a:cubicBezTo>
                    <a:cubicBezTo>
                      <a:pt x="25400" y="2485644"/>
                      <a:pt x="735076" y="3195320"/>
                      <a:pt x="1610614" y="3195320"/>
                    </a:cubicBezTo>
                    <a:cubicBezTo>
                      <a:pt x="2486152" y="3195320"/>
                      <a:pt x="3195828" y="2485771"/>
                      <a:pt x="3195828" y="1610360"/>
                    </a:cubicBezTo>
                    <a:lnTo>
                      <a:pt x="3208528" y="1610360"/>
                    </a:lnTo>
                    <a:lnTo>
                      <a:pt x="3195828" y="1610360"/>
                    </a:lnTo>
                    <a:cubicBezTo>
                      <a:pt x="3195828" y="734949"/>
                      <a:pt x="2486025" y="25400"/>
                      <a:pt x="1610614" y="25400"/>
                    </a:cubicBezTo>
                    <a:lnTo>
                      <a:pt x="1610614" y="12700"/>
                    </a:lnTo>
                    <a:lnTo>
                      <a:pt x="1610614" y="25400"/>
                    </a:lnTo>
                    <a:cubicBezTo>
                      <a:pt x="735076" y="25400"/>
                      <a:pt x="25400" y="734949"/>
                      <a:pt x="25400" y="1610360"/>
                    </a:cubicBezTo>
                    <a:close/>
                  </a:path>
                </a:pathLst>
              </a:custGeom>
              <a:solidFill>
                <a:srgbClr val="545454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59">
              <a:extLst>
                <a:ext uri="{FF2B5EF4-FFF2-40B4-BE49-F238E27FC236}">
                  <a16:creationId xmlns:a16="http://schemas.microsoft.com/office/drawing/2014/main" id="{0D11C349-2F3F-5A7A-1D2C-2E515C436FEA}"/>
                </a:ext>
              </a:extLst>
            </p:cNvPr>
            <p:cNvGrpSpPr/>
            <p:nvPr/>
          </p:nvGrpSpPr>
          <p:grpSpPr>
            <a:xfrm>
              <a:off x="1194218" y="1223604"/>
              <a:ext cx="2487217" cy="2435897"/>
              <a:chOff x="-89862" y="-61820"/>
              <a:chExt cx="2487217" cy="2435897"/>
            </a:xfrm>
          </p:grpSpPr>
          <p:sp>
            <p:nvSpPr>
              <p:cNvPr id="30" name="Freeform 60">
                <a:extLst>
                  <a:ext uri="{FF2B5EF4-FFF2-40B4-BE49-F238E27FC236}">
                    <a16:creationId xmlns:a16="http://schemas.microsoft.com/office/drawing/2014/main" id="{9C7CA133-4C5C-A60F-9E02-ED606317D501}"/>
                  </a:ext>
                </a:extLst>
              </p:cNvPr>
              <p:cNvSpPr/>
              <p:nvPr/>
            </p:nvSpPr>
            <p:spPr>
              <a:xfrm>
                <a:off x="0" y="0"/>
                <a:ext cx="2307494" cy="2307584"/>
              </a:xfrm>
              <a:custGeom>
                <a:avLst/>
                <a:gdLst/>
                <a:ahLst/>
                <a:cxnLst/>
                <a:rect l="l" t="t" r="r" b="b"/>
                <a:pathLst>
                  <a:path w="2307494" h="2307584">
                    <a:moveTo>
                      <a:pt x="0" y="0"/>
                    </a:moveTo>
                    <a:lnTo>
                      <a:pt x="2307494" y="0"/>
                    </a:lnTo>
                    <a:lnTo>
                      <a:pt x="2307494" y="2307584"/>
                    </a:lnTo>
                    <a:lnTo>
                      <a:pt x="0" y="230758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61">
                <a:extLst>
                  <a:ext uri="{FF2B5EF4-FFF2-40B4-BE49-F238E27FC236}">
                    <a16:creationId xmlns:a16="http://schemas.microsoft.com/office/drawing/2014/main" id="{5C11E9F7-1BFC-F21A-784C-3A049A01FA6F}"/>
                  </a:ext>
                </a:extLst>
              </p:cNvPr>
              <p:cNvSpPr txBox="1"/>
              <p:nvPr/>
            </p:nvSpPr>
            <p:spPr>
              <a:xfrm>
                <a:off x="-89862" y="-61820"/>
                <a:ext cx="2487217" cy="2435897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2430"/>
                  </a:lnSpc>
                </a:pPr>
                <a:r>
                  <a:rPr lang="en-US" sz="2000" b="1">
                    <a:latin typeface="Calibri (MS) Bold"/>
                    <a:cs typeface="Calibri (MS) Bold"/>
                  </a:rPr>
                  <a:t>Application Due ​</a:t>
                </a:r>
              </a:p>
              <a:p>
                <a:pPr algn="ctr">
                  <a:lnSpc>
                    <a:spcPts val="2430"/>
                  </a:lnSpc>
                </a:pPr>
                <a:endParaRPr lang="en-US" sz="2000" b="1">
                  <a:latin typeface="Calibri (MS) Bold"/>
                  <a:cs typeface="Calibri (MS) Bold"/>
                </a:endParaRPr>
              </a:p>
              <a:p>
                <a:pPr algn="ctr">
                  <a:lnSpc>
                    <a:spcPts val="2430"/>
                  </a:lnSpc>
                </a:pPr>
                <a:r>
                  <a:rPr lang="en-US">
                    <a:latin typeface="Calibri (MS)"/>
                    <a:cs typeface="Calibri (MS)"/>
                  </a:rPr>
                  <a:t>July 15 5pm</a:t>
                </a:r>
                <a:endParaRPr lang="en-US"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grpSp>
        <p:nvGrpSpPr>
          <p:cNvPr id="102" name="Group 52">
            <a:extLst>
              <a:ext uri="{FF2B5EF4-FFF2-40B4-BE49-F238E27FC236}">
                <a16:creationId xmlns:a16="http://schemas.microsoft.com/office/drawing/2014/main" id="{68D92FC8-E658-97D8-8FCF-EFAC1E2FDA49}"/>
              </a:ext>
            </a:extLst>
          </p:cNvPr>
          <p:cNvGrpSpPr/>
          <p:nvPr/>
        </p:nvGrpSpPr>
        <p:grpSpPr>
          <a:xfrm>
            <a:off x="7230106" y="2751535"/>
            <a:ext cx="2227871" cy="2446580"/>
            <a:chOff x="714320" y="714351"/>
            <a:chExt cx="3449193" cy="3449193"/>
          </a:xfrm>
        </p:grpSpPr>
        <p:grpSp>
          <p:nvGrpSpPr>
            <p:cNvPr id="103" name="Group 53">
              <a:extLst>
                <a:ext uri="{FF2B5EF4-FFF2-40B4-BE49-F238E27FC236}">
                  <a16:creationId xmlns:a16="http://schemas.microsoft.com/office/drawing/2014/main" id="{251653C4-53AD-C75D-BD7F-BEB88D3699D9}"/>
                </a:ext>
              </a:extLst>
            </p:cNvPr>
            <p:cNvGrpSpPr/>
            <p:nvPr/>
          </p:nvGrpSpPr>
          <p:grpSpPr>
            <a:xfrm rot="2700000">
              <a:off x="714320" y="714351"/>
              <a:ext cx="3449193" cy="3449193"/>
              <a:chOff x="0" y="0"/>
              <a:chExt cx="3449193" cy="3449193"/>
            </a:xfrm>
          </p:grpSpPr>
          <p:sp>
            <p:nvSpPr>
              <p:cNvPr id="110" name="Freeform 54">
                <a:extLst>
                  <a:ext uri="{FF2B5EF4-FFF2-40B4-BE49-F238E27FC236}">
                    <a16:creationId xmlns:a16="http://schemas.microsoft.com/office/drawing/2014/main" id="{96E34110-6265-7591-983D-75F6A5E78DD4}"/>
                  </a:ext>
                </a:extLst>
              </p:cNvPr>
              <p:cNvSpPr/>
              <p:nvPr/>
            </p:nvSpPr>
            <p:spPr>
              <a:xfrm>
                <a:off x="12700" y="12700"/>
                <a:ext cx="3423666" cy="3423666"/>
              </a:xfrm>
              <a:custGeom>
                <a:avLst/>
                <a:gdLst/>
                <a:ahLst/>
                <a:cxnLst/>
                <a:rect l="l" t="t" r="r" b="b"/>
                <a:pathLst>
                  <a:path w="3423666" h="3423666">
                    <a:moveTo>
                      <a:pt x="0" y="1711833"/>
                    </a:moveTo>
                    <a:cubicBezTo>
                      <a:pt x="0" y="766445"/>
                      <a:pt x="766445" y="0"/>
                      <a:pt x="1711833" y="0"/>
                    </a:cubicBezTo>
                    <a:cubicBezTo>
                      <a:pt x="2282444" y="0"/>
                      <a:pt x="2853055" y="0"/>
                      <a:pt x="3423666" y="0"/>
                    </a:cubicBezTo>
                    <a:cubicBezTo>
                      <a:pt x="3423666" y="570611"/>
                      <a:pt x="3423666" y="1141222"/>
                      <a:pt x="3423666" y="1711833"/>
                    </a:cubicBezTo>
                    <a:cubicBezTo>
                      <a:pt x="3423666" y="2657221"/>
                      <a:pt x="2657221" y="3423666"/>
                      <a:pt x="1711833" y="3423666"/>
                    </a:cubicBezTo>
                    <a:cubicBezTo>
                      <a:pt x="766445" y="3423666"/>
                      <a:pt x="0" y="2657348"/>
                      <a:pt x="0" y="1711833"/>
                    </a:cubicBezTo>
                    <a:close/>
                  </a:path>
                </a:pathLst>
              </a:custGeom>
              <a:solidFill>
                <a:srgbClr val="F47925"/>
              </a:solidFill>
            </p:spPr>
            <p:txBody>
              <a:bodyPr lIns="91440" tIns="45720" rIns="91440" bIns="45720" anchor="t"/>
              <a:lstStyle/>
              <a:p>
                <a:endParaRPr lang="en-US"/>
              </a:p>
            </p:txBody>
          </p:sp>
          <p:sp>
            <p:nvSpPr>
              <p:cNvPr id="111" name="Freeform 55">
                <a:extLst>
                  <a:ext uri="{FF2B5EF4-FFF2-40B4-BE49-F238E27FC236}">
                    <a16:creationId xmlns:a16="http://schemas.microsoft.com/office/drawing/2014/main" id="{B6DFBA42-F9EC-9320-2AA6-1E481AF4F6A7}"/>
                  </a:ext>
                </a:extLst>
              </p:cNvPr>
              <p:cNvSpPr/>
              <p:nvPr/>
            </p:nvSpPr>
            <p:spPr>
              <a:xfrm>
                <a:off x="0" y="0"/>
                <a:ext cx="3449193" cy="3449193"/>
              </a:xfrm>
              <a:custGeom>
                <a:avLst/>
                <a:gdLst/>
                <a:ahLst/>
                <a:cxnLst/>
                <a:rect l="l" t="t" r="r" b="b"/>
                <a:pathLst>
                  <a:path w="3449193" h="3449193">
                    <a:moveTo>
                      <a:pt x="0" y="1724533"/>
                    </a:moveTo>
                    <a:cubicBezTo>
                      <a:pt x="0" y="772160"/>
                      <a:pt x="772160" y="0"/>
                      <a:pt x="1724533" y="0"/>
                    </a:cubicBezTo>
                    <a:lnTo>
                      <a:pt x="3436493" y="0"/>
                    </a:lnTo>
                    <a:cubicBezTo>
                      <a:pt x="3443478" y="0"/>
                      <a:pt x="3449193" y="5715"/>
                      <a:pt x="3449193" y="12700"/>
                    </a:cubicBezTo>
                    <a:lnTo>
                      <a:pt x="3449193" y="1724533"/>
                    </a:lnTo>
                    <a:lnTo>
                      <a:pt x="3436493" y="1724533"/>
                    </a:lnTo>
                    <a:lnTo>
                      <a:pt x="3449193" y="1724533"/>
                    </a:lnTo>
                    <a:cubicBezTo>
                      <a:pt x="3449193" y="2677033"/>
                      <a:pt x="2677033" y="3449066"/>
                      <a:pt x="1724660" y="3449066"/>
                    </a:cubicBezTo>
                    <a:lnTo>
                      <a:pt x="1724660" y="3436366"/>
                    </a:lnTo>
                    <a:lnTo>
                      <a:pt x="1724660" y="3449066"/>
                    </a:lnTo>
                    <a:cubicBezTo>
                      <a:pt x="772160" y="3449193"/>
                      <a:pt x="0" y="2677033"/>
                      <a:pt x="0" y="1724533"/>
                    </a:cubicBezTo>
                    <a:moveTo>
                      <a:pt x="25400" y="1724533"/>
                    </a:moveTo>
                    <a:lnTo>
                      <a:pt x="12700" y="1724533"/>
                    </a:lnTo>
                    <a:lnTo>
                      <a:pt x="25400" y="1724533"/>
                    </a:lnTo>
                    <a:cubicBezTo>
                      <a:pt x="25400" y="2662936"/>
                      <a:pt x="786130" y="3423666"/>
                      <a:pt x="1724533" y="3423666"/>
                    </a:cubicBezTo>
                    <a:cubicBezTo>
                      <a:pt x="2662936" y="3423666"/>
                      <a:pt x="3423666" y="2662936"/>
                      <a:pt x="3423666" y="1724533"/>
                    </a:cubicBezTo>
                    <a:lnTo>
                      <a:pt x="3423666" y="12700"/>
                    </a:lnTo>
                    <a:lnTo>
                      <a:pt x="3436366" y="12700"/>
                    </a:lnTo>
                    <a:lnTo>
                      <a:pt x="3436366" y="25400"/>
                    </a:lnTo>
                    <a:lnTo>
                      <a:pt x="1724533" y="25400"/>
                    </a:lnTo>
                    <a:lnTo>
                      <a:pt x="1724533" y="12700"/>
                    </a:lnTo>
                    <a:lnTo>
                      <a:pt x="1724533" y="25400"/>
                    </a:lnTo>
                    <a:cubicBezTo>
                      <a:pt x="786130" y="25400"/>
                      <a:pt x="25400" y="786130"/>
                      <a:pt x="25400" y="172453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" name="Group 56">
              <a:extLst>
                <a:ext uri="{FF2B5EF4-FFF2-40B4-BE49-F238E27FC236}">
                  <a16:creationId xmlns:a16="http://schemas.microsoft.com/office/drawing/2014/main" id="{69CD46CF-56A9-A04F-4611-FEBB0A50475C}"/>
                </a:ext>
              </a:extLst>
            </p:cNvPr>
            <p:cNvGrpSpPr/>
            <p:nvPr/>
          </p:nvGrpSpPr>
          <p:grpSpPr>
            <a:xfrm>
              <a:off x="827226" y="828866"/>
              <a:ext cx="3221228" cy="3220720"/>
              <a:chOff x="0" y="0"/>
              <a:chExt cx="3221228" cy="3220720"/>
            </a:xfrm>
          </p:grpSpPr>
          <p:sp>
            <p:nvSpPr>
              <p:cNvPr id="108" name="Freeform 57">
                <a:extLst>
                  <a:ext uri="{FF2B5EF4-FFF2-40B4-BE49-F238E27FC236}">
                    <a16:creationId xmlns:a16="http://schemas.microsoft.com/office/drawing/2014/main" id="{9F0C60F6-108C-CA70-9947-AD47E8A74748}"/>
                  </a:ext>
                </a:extLst>
              </p:cNvPr>
              <p:cNvSpPr/>
              <p:nvPr/>
            </p:nvSpPr>
            <p:spPr>
              <a:xfrm>
                <a:off x="12700" y="12700"/>
                <a:ext cx="3195828" cy="3195320"/>
              </a:xfrm>
              <a:custGeom>
                <a:avLst/>
                <a:gdLst/>
                <a:ahLst/>
                <a:cxnLst/>
                <a:rect l="l" t="t" r="r" b="b"/>
                <a:pathLst>
                  <a:path w="3195828" h="3195320">
                    <a:moveTo>
                      <a:pt x="0" y="1597660"/>
                    </a:moveTo>
                    <a:cubicBezTo>
                      <a:pt x="0" y="715264"/>
                      <a:pt x="715391" y="0"/>
                      <a:pt x="1597914" y="0"/>
                    </a:cubicBezTo>
                    <a:cubicBezTo>
                      <a:pt x="2480437" y="0"/>
                      <a:pt x="3195828" y="715264"/>
                      <a:pt x="3195828" y="1597660"/>
                    </a:cubicBezTo>
                    <a:cubicBezTo>
                      <a:pt x="3195828" y="2480056"/>
                      <a:pt x="2480437" y="3195320"/>
                      <a:pt x="1597914" y="3195320"/>
                    </a:cubicBezTo>
                    <a:cubicBezTo>
                      <a:pt x="715391" y="3195320"/>
                      <a:pt x="0" y="2480056"/>
                      <a:pt x="0" y="1597660"/>
                    </a:cubicBezTo>
                    <a:close/>
                  </a:path>
                </a:pathLst>
              </a:custGeom>
              <a:solidFill>
                <a:srgbClr val="FFFFFF">
                  <a:alpha val="8078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58">
                <a:extLst>
                  <a:ext uri="{FF2B5EF4-FFF2-40B4-BE49-F238E27FC236}">
                    <a16:creationId xmlns:a16="http://schemas.microsoft.com/office/drawing/2014/main" id="{F27A7772-D384-242B-6132-2E73B0E5634F}"/>
                  </a:ext>
                </a:extLst>
              </p:cNvPr>
              <p:cNvSpPr/>
              <p:nvPr/>
            </p:nvSpPr>
            <p:spPr>
              <a:xfrm>
                <a:off x="0" y="0"/>
                <a:ext cx="3221228" cy="3220720"/>
              </a:xfrm>
              <a:custGeom>
                <a:avLst/>
                <a:gdLst/>
                <a:ahLst/>
                <a:cxnLst/>
                <a:rect l="l" t="t" r="r" b="b"/>
                <a:pathLst>
                  <a:path w="3221228" h="3220720">
                    <a:moveTo>
                      <a:pt x="0" y="1610360"/>
                    </a:moveTo>
                    <a:cubicBezTo>
                      <a:pt x="0" y="720979"/>
                      <a:pt x="721106" y="0"/>
                      <a:pt x="1610614" y="0"/>
                    </a:cubicBezTo>
                    <a:lnTo>
                      <a:pt x="1610614" y="12700"/>
                    </a:lnTo>
                    <a:lnTo>
                      <a:pt x="1610614" y="0"/>
                    </a:lnTo>
                    <a:cubicBezTo>
                      <a:pt x="2500122" y="0"/>
                      <a:pt x="3221228" y="720979"/>
                      <a:pt x="3221228" y="1610360"/>
                    </a:cubicBezTo>
                    <a:cubicBezTo>
                      <a:pt x="3221228" y="2499741"/>
                      <a:pt x="2500122" y="3220720"/>
                      <a:pt x="1610614" y="3220720"/>
                    </a:cubicBezTo>
                    <a:lnTo>
                      <a:pt x="1610614" y="3208020"/>
                    </a:lnTo>
                    <a:lnTo>
                      <a:pt x="1610614" y="3220720"/>
                    </a:lnTo>
                    <a:cubicBezTo>
                      <a:pt x="721106" y="3220720"/>
                      <a:pt x="0" y="2499741"/>
                      <a:pt x="0" y="1610360"/>
                    </a:cubicBezTo>
                    <a:lnTo>
                      <a:pt x="12700" y="1610360"/>
                    </a:lnTo>
                    <a:lnTo>
                      <a:pt x="23368" y="1617218"/>
                    </a:lnTo>
                    <a:cubicBezTo>
                      <a:pt x="20320" y="1621917"/>
                      <a:pt x="14478" y="1624203"/>
                      <a:pt x="9144" y="1622552"/>
                    </a:cubicBezTo>
                    <a:cubicBezTo>
                      <a:pt x="3810" y="1620901"/>
                      <a:pt x="0" y="1615948"/>
                      <a:pt x="0" y="1610360"/>
                    </a:cubicBezTo>
                    <a:moveTo>
                      <a:pt x="25400" y="1610360"/>
                    </a:moveTo>
                    <a:lnTo>
                      <a:pt x="12700" y="1610360"/>
                    </a:lnTo>
                    <a:lnTo>
                      <a:pt x="2032" y="1603502"/>
                    </a:lnTo>
                    <a:cubicBezTo>
                      <a:pt x="5080" y="1598803"/>
                      <a:pt x="10922" y="1596517"/>
                      <a:pt x="16256" y="1598168"/>
                    </a:cubicBezTo>
                    <a:cubicBezTo>
                      <a:pt x="21590" y="1599819"/>
                      <a:pt x="25400" y="1604772"/>
                      <a:pt x="25400" y="1610360"/>
                    </a:cubicBezTo>
                    <a:cubicBezTo>
                      <a:pt x="25400" y="2485644"/>
                      <a:pt x="735076" y="3195320"/>
                      <a:pt x="1610614" y="3195320"/>
                    </a:cubicBezTo>
                    <a:cubicBezTo>
                      <a:pt x="2486152" y="3195320"/>
                      <a:pt x="3195828" y="2485771"/>
                      <a:pt x="3195828" y="1610360"/>
                    </a:cubicBezTo>
                    <a:lnTo>
                      <a:pt x="3208528" y="1610360"/>
                    </a:lnTo>
                    <a:lnTo>
                      <a:pt x="3195828" y="1610360"/>
                    </a:lnTo>
                    <a:cubicBezTo>
                      <a:pt x="3195828" y="734949"/>
                      <a:pt x="2486025" y="25400"/>
                      <a:pt x="1610614" y="25400"/>
                    </a:cubicBezTo>
                    <a:lnTo>
                      <a:pt x="1610614" y="12700"/>
                    </a:lnTo>
                    <a:lnTo>
                      <a:pt x="1610614" y="25400"/>
                    </a:lnTo>
                    <a:cubicBezTo>
                      <a:pt x="735076" y="25400"/>
                      <a:pt x="25400" y="734949"/>
                      <a:pt x="25400" y="1610360"/>
                    </a:cubicBezTo>
                    <a:close/>
                  </a:path>
                </a:pathLst>
              </a:custGeom>
              <a:solidFill>
                <a:srgbClr val="F47925"/>
              </a:solidFill>
              <a:ln>
                <a:solidFill>
                  <a:srgbClr val="F47925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" name="Group 59">
              <a:extLst>
                <a:ext uri="{FF2B5EF4-FFF2-40B4-BE49-F238E27FC236}">
                  <a16:creationId xmlns:a16="http://schemas.microsoft.com/office/drawing/2014/main" id="{AC895605-C459-37F7-5F88-E7EC6C8CB6D2}"/>
                </a:ext>
              </a:extLst>
            </p:cNvPr>
            <p:cNvGrpSpPr/>
            <p:nvPr/>
          </p:nvGrpSpPr>
          <p:grpSpPr>
            <a:xfrm>
              <a:off x="1194218" y="1223604"/>
              <a:ext cx="2487217" cy="2435897"/>
              <a:chOff x="-89862" y="-61820"/>
              <a:chExt cx="2487217" cy="2435897"/>
            </a:xfrm>
          </p:grpSpPr>
          <p:sp>
            <p:nvSpPr>
              <p:cNvPr id="106" name="Freeform 60">
                <a:extLst>
                  <a:ext uri="{FF2B5EF4-FFF2-40B4-BE49-F238E27FC236}">
                    <a16:creationId xmlns:a16="http://schemas.microsoft.com/office/drawing/2014/main" id="{2B99DB23-DA2E-45AE-1829-959F0F901578}"/>
                  </a:ext>
                </a:extLst>
              </p:cNvPr>
              <p:cNvSpPr/>
              <p:nvPr/>
            </p:nvSpPr>
            <p:spPr>
              <a:xfrm>
                <a:off x="0" y="0"/>
                <a:ext cx="2307494" cy="2307584"/>
              </a:xfrm>
              <a:custGeom>
                <a:avLst/>
                <a:gdLst/>
                <a:ahLst/>
                <a:cxnLst/>
                <a:rect l="l" t="t" r="r" b="b"/>
                <a:pathLst>
                  <a:path w="2307494" h="2307584">
                    <a:moveTo>
                      <a:pt x="0" y="0"/>
                    </a:moveTo>
                    <a:lnTo>
                      <a:pt x="2307494" y="0"/>
                    </a:lnTo>
                    <a:lnTo>
                      <a:pt x="2307494" y="2307584"/>
                    </a:lnTo>
                    <a:lnTo>
                      <a:pt x="0" y="230758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TextBox 61">
                <a:extLst>
                  <a:ext uri="{FF2B5EF4-FFF2-40B4-BE49-F238E27FC236}">
                    <a16:creationId xmlns:a16="http://schemas.microsoft.com/office/drawing/2014/main" id="{586E5885-24D7-1DD9-120B-52991F39B890}"/>
                  </a:ext>
                </a:extLst>
              </p:cNvPr>
              <p:cNvSpPr txBox="1"/>
              <p:nvPr/>
            </p:nvSpPr>
            <p:spPr>
              <a:xfrm>
                <a:off x="-89862" y="-61820"/>
                <a:ext cx="2487217" cy="2435897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2430"/>
                  </a:lnSpc>
                </a:pPr>
                <a:r>
                  <a:rPr lang="en-US" sz="2000" b="1">
                    <a:solidFill>
                      <a:srgbClr val="000000"/>
                    </a:solidFill>
                    <a:latin typeface="Calibri (MS) Bold"/>
                    <a:ea typeface="Calibri (MS) Bold"/>
                    <a:cs typeface="Calibri (MS) Bold"/>
                    <a:sym typeface="Calibri (MS) Bold"/>
                  </a:rPr>
                  <a:t>Review Period </a:t>
                </a:r>
                <a:endParaRPr lang="en-US" sz="20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</a:endParaRPr>
              </a:p>
              <a:p>
                <a:pPr algn="ctr">
                  <a:lnSpc>
                    <a:spcPts val="2430"/>
                  </a:lnSpc>
                </a:pPr>
                <a:endParaRPr lang="en-US" sz="2000" b="1">
                  <a:solidFill>
                    <a:srgbClr val="000000"/>
                  </a:solidFill>
                  <a:latin typeface="Calibri (MS) Bold"/>
                  <a:ea typeface="Calibri (MS)"/>
                  <a:cs typeface="Calibri (MS) Bold"/>
                </a:endParaRPr>
              </a:p>
              <a:p>
                <a:pPr algn="ctr">
                  <a:lnSpc>
                    <a:spcPts val="2430"/>
                  </a:lnSpc>
                </a:pPr>
                <a:r>
                  <a:rPr lang="en-US">
                    <a:solidFill>
                      <a:srgbClr val="000000"/>
                    </a:solidFill>
                    <a:latin typeface="Calibri (MS)"/>
                    <a:cs typeface="Calibri (MS)"/>
                    <a:sym typeface="Calibri (MS)"/>
                  </a:rPr>
                  <a:t>July- August 2026</a:t>
                </a:r>
                <a:endParaRPr lang="en-US"/>
              </a:p>
            </p:txBody>
          </p:sp>
        </p:grpSp>
      </p:grpSp>
      <p:grpSp>
        <p:nvGrpSpPr>
          <p:cNvPr id="91" name="Group 52">
            <a:extLst>
              <a:ext uri="{FF2B5EF4-FFF2-40B4-BE49-F238E27FC236}">
                <a16:creationId xmlns:a16="http://schemas.microsoft.com/office/drawing/2014/main" id="{05A121D3-60CE-BC67-FEB8-29CC62214B68}"/>
              </a:ext>
            </a:extLst>
          </p:cNvPr>
          <p:cNvGrpSpPr/>
          <p:nvPr/>
        </p:nvGrpSpPr>
        <p:grpSpPr>
          <a:xfrm>
            <a:off x="9626541" y="2751534"/>
            <a:ext cx="2227871" cy="2446580"/>
            <a:chOff x="714319" y="714351"/>
            <a:chExt cx="3449193" cy="3449193"/>
          </a:xfrm>
        </p:grpSpPr>
        <p:grpSp>
          <p:nvGrpSpPr>
            <p:cNvPr id="93" name="Group 53">
              <a:extLst>
                <a:ext uri="{FF2B5EF4-FFF2-40B4-BE49-F238E27FC236}">
                  <a16:creationId xmlns:a16="http://schemas.microsoft.com/office/drawing/2014/main" id="{D1963FCC-630A-CF16-F94E-51FEA701813B}"/>
                </a:ext>
              </a:extLst>
            </p:cNvPr>
            <p:cNvGrpSpPr/>
            <p:nvPr/>
          </p:nvGrpSpPr>
          <p:grpSpPr>
            <a:xfrm rot="2700000">
              <a:off x="714319" y="714351"/>
              <a:ext cx="3449193" cy="3449193"/>
              <a:chOff x="0" y="0"/>
              <a:chExt cx="3449193" cy="3449193"/>
            </a:xfrm>
          </p:grpSpPr>
          <p:sp>
            <p:nvSpPr>
              <p:cNvPr id="100" name="Freeform 54">
                <a:extLst>
                  <a:ext uri="{FF2B5EF4-FFF2-40B4-BE49-F238E27FC236}">
                    <a16:creationId xmlns:a16="http://schemas.microsoft.com/office/drawing/2014/main" id="{7C7AA224-5CED-A78E-3215-9EAC78E8497C}"/>
                  </a:ext>
                </a:extLst>
              </p:cNvPr>
              <p:cNvSpPr/>
              <p:nvPr/>
            </p:nvSpPr>
            <p:spPr>
              <a:xfrm>
                <a:off x="12700" y="12700"/>
                <a:ext cx="3423666" cy="3423666"/>
              </a:xfrm>
              <a:custGeom>
                <a:avLst/>
                <a:gdLst/>
                <a:ahLst/>
                <a:cxnLst/>
                <a:rect l="l" t="t" r="r" b="b"/>
                <a:pathLst>
                  <a:path w="3423666" h="3423666">
                    <a:moveTo>
                      <a:pt x="0" y="1711833"/>
                    </a:moveTo>
                    <a:cubicBezTo>
                      <a:pt x="0" y="766445"/>
                      <a:pt x="766445" y="0"/>
                      <a:pt x="1711833" y="0"/>
                    </a:cubicBezTo>
                    <a:cubicBezTo>
                      <a:pt x="2282444" y="0"/>
                      <a:pt x="2853055" y="0"/>
                      <a:pt x="3423666" y="0"/>
                    </a:cubicBezTo>
                    <a:cubicBezTo>
                      <a:pt x="3423666" y="570611"/>
                      <a:pt x="3423666" y="1141222"/>
                      <a:pt x="3423666" y="1711833"/>
                    </a:cubicBezTo>
                    <a:cubicBezTo>
                      <a:pt x="3423666" y="2657221"/>
                      <a:pt x="2657221" y="3423666"/>
                      <a:pt x="1711833" y="3423666"/>
                    </a:cubicBezTo>
                    <a:cubicBezTo>
                      <a:pt x="766445" y="3423666"/>
                      <a:pt x="0" y="2657348"/>
                      <a:pt x="0" y="1711833"/>
                    </a:cubicBezTo>
                    <a:close/>
                  </a:path>
                </a:pathLst>
              </a:custGeom>
              <a:solidFill>
                <a:srgbClr val="DD0E0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55">
                <a:extLst>
                  <a:ext uri="{FF2B5EF4-FFF2-40B4-BE49-F238E27FC236}">
                    <a16:creationId xmlns:a16="http://schemas.microsoft.com/office/drawing/2014/main" id="{326BEB45-25AD-6389-E4F6-A984E68F08B2}"/>
                  </a:ext>
                </a:extLst>
              </p:cNvPr>
              <p:cNvSpPr/>
              <p:nvPr/>
            </p:nvSpPr>
            <p:spPr>
              <a:xfrm>
                <a:off x="0" y="0"/>
                <a:ext cx="3449193" cy="3449193"/>
              </a:xfrm>
              <a:custGeom>
                <a:avLst/>
                <a:gdLst/>
                <a:ahLst/>
                <a:cxnLst/>
                <a:rect l="l" t="t" r="r" b="b"/>
                <a:pathLst>
                  <a:path w="3449193" h="3449193">
                    <a:moveTo>
                      <a:pt x="0" y="1724533"/>
                    </a:moveTo>
                    <a:cubicBezTo>
                      <a:pt x="0" y="772160"/>
                      <a:pt x="772160" y="0"/>
                      <a:pt x="1724533" y="0"/>
                    </a:cubicBezTo>
                    <a:lnTo>
                      <a:pt x="3436493" y="0"/>
                    </a:lnTo>
                    <a:cubicBezTo>
                      <a:pt x="3443478" y="0"/>
                      <a:pt x="3449193" y="5715"/>
                      <a:pt x="3449193" y="12700"/>
                    </a:cubicBezTo>
                    <a:lnTo>
                      <a:pt x="3449193" y="1724533"/>
                    </a:lnTo>
                    <a:lnTo>
                      <a:pt x="3436493" y="1724533"/>
                    </a:lnTo>
                    <a:lnTo>
                      <a:pt x="3449193" y="1724533"/>
                    </a:lnTo>
                    <a:cubicBezTo>
                      <a:pt x="3449193" y="2677033"/>
                      <a:pt x="2677033" y="3449066"/>
                      <a:pt x="1724660" y="3449066"/>
                    </a:cubicBezTo>
                    <a:lnTo>
                      <a:pt x="1724660" y="3436366"/>
                    </a:lnTo>
                    <a:lnTo>
                      <a:pt x="1724660" y="3449066"/>
                    </a:lnTo>
                    <a:cubicBezTo>
                      <a:pt x="772160" y="3449193"/>
                      <a:pt x="0" y="2677033"/>
                      <a:pt x="0" y="1724533"/>
                    </a:cubicBezTo>
                    <a:moveTo>
                      <a:pt x="25400" y="1724533"/>
                    </a:moveTo>
                    <a:lnTo>
                      <a:pt x="12700" y="1724533"/>
                    </a:lnTo>
                    <a:lnTo>
                      <a:pt x="25400" y="1724533"/>
                    </a:lnTo>
                    <a:cubicBezTo>
                      <a:pt x="25400" y="2662936"/>
                      <a:pt x="786130" y="3423666"/>
                      <a:pt x="1724533" y="3423666"/>
                    </a:cubicBezTo>
                    <a:cubicBezTo>
                      <a:pt x="2662936" y="3423666"/>
                      <a:pt x="3423666" y="2662936"/>
                      <a:pt x="3423666" y="1724533"/>
                    </a:cubicBezTo>
                    <a:lnTo>
                      <a:pt x="3423666" y="12700"/>
                    </a:lnTo>
                    <a:lnTo>
                      <a:pt x="3436366" y="12700"/>
                    </a:lnTo>
                    <a:lnTo>
                      <a:pt x="3436366" y="25400"/>
                    </a:lnTo>
                    <a:lnTo>
                      <a:pt x="1724533" y="25400"/>
                    </a:lnTo>
                    <a:lnTo>
                      <a:pt x="1724533" y="12700"/>
                    </a:lnTo>
                    <a:lnTo>
                      <a:pt x="1724533" y="25400"/>
                    </a:lnTo>
                    <a:cubicBezTo>
                      <a:pt x="786130" y="25400"/>
                      <a:pt x="25400" y="786130"/>
                      <a:pt x="25400" y="172453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" name="Group 56">
              <a:extLst>
                <a:ext uri="{FF2B5EF4-FFF2-40B4-BE49-F238E27FC236}">
                  <a16:creationId xmlns:a16="http://schemas.microsoft.com/office/drawing/2014/main" id="{217D6BA9-C97C-9FA3-6F4C-F5FEFB89A3A1}"/>
                </a:ext>
              </a:extLst>
            </p:cNvPr>
            <p:cNvGrpSpPr/>
            <p:nvPr/>
          </p:nvGrpSpPr>
          <p:grpSpPr>
            <a:xfrm>
              <a:off x="827226" y="828866"/>
              <a:ext cx="3221228" cy="3220720"/>
              <a:chOff x="0" y="0"/>
              <a:chExt cx="3221228" cy="3220720"/>
            </a:xfrm>
          </p:grpSpPr>
          <p:sp>
            <p:nvSpPr>
              <p:cNvPr id="98" name="Freeform 57">
                <a:extLst>
                  <a:ext uri="{FF2B5EF4-FFF2-40B4-BE49-F238E27FC236}">
                    <a16:creationId xmlns:a16="http://schemas.microsoft.com/office/drawing/2014/main" id="{13D2824B-D325-9BC4-7158-28E6F548F509}"/>
                  </a:ext>
                </a:extLst>
              </p:cNvPr>
              <p:cNvSpPr/>
              <p:nvPr/>
            </p:nvSpPr>
            <p:spPr>
              <a:xfrm>
                <a:off x="12700" y="12700"/>
                <a:ext cx="3195828" cy="3195320"/>
              </a:xfrm>
              <a:custGeom>
                <a:avLst/>
                <a:gdLst/>
                <a:ahLst/>
                <a:cxnLst/>
                <a:rect l="l" t="t" r="r" b="b"/>
                <a:pathLst>
                  <a:path w="3195828" h="3195320">
                    <a:moveTo>
                      <a:pt x="0" y="1597660"/>
                    </a:moveTo>
                    <a:cubicBezTo>
                      <a:pt x="0" y="715264"/>
                      <a:pt x="715391" y="0"/>
                      <a:pt x="1597914" y="0"/>
                    </a:cubicBezTo>
                    <a:cubicBezTo>
                      <a:pt x="2480437" y="0"/>
                      <a:pt x="3195828" y="715264"/>
                      <a:pt x="3195828" y="1597660"/>
                    </a:cubicBezTo>
                    <a:cubicBezTo>
                      <a:pt x="3195828" y="2480056"/>
                      <a:pt x="2480437" y="3195320"/>
                      <a:pt x="1597914" y="3195320"/>
                    </a:cubicBezTo>
                    <a:cubicBezTo>
                      <a:pt x="715391" y="3195320"/>
                      <a:pt x="0" y="2480056"/>
                      <a:pt x="0" y="1597660"/>
                    </a:cubicBezTo>
                    <a:close/>
                  </a:path>
                </a:pathLst>
              </a:custGeom>
              <a:solidFill>
                <a:srgbClr val="FFFFFF">
                  <a:alpha val="8078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58">
                <a:extLst>
                  <a:ext uri="{FF2B5EF4-FFF2-40B4-BE49-F238E27FC236}">
                    <a16:creationId xmlns:a16="http://schemas.microsoft.com/office/drawing/2014/main" id="{39F39920-87B3-FD1F-70F7-5190AF3F8259}"/>
                  </a:ext>
                </a:extLst>
              </p:cNvPr>
              <p:cNvSpPr/>
              <p:nvPr/>
            </p:nvSpPr>
            <p:spPr>
              <a:xfrm>
                <a:off x="0" y="0"/>
                <a:ext cx="3221228" cy="3220720"/>
              </a:xfrm>
              <a:custGeom>
                <a:avLst/>
                <a:gdLst/>
                <a:ahLst/>
                <a:cxnLst/>
                <a:rect l="l" t="t" r="r" b="b"/>
                <a:pathLst>
                  <a:path w="3221228" h="3220720">
                    <a:moveTo>
                      <a:pt x="0" y="1610360"/>
                    </a:moveTo>
                    <a:cubicBezTo>
                      <a:pt x="0" y="720979"/>
                      <a:pt x="721106" y="0"/>
                      <a:pt x="1610614" y="0"/>
                    </a:cubicBezTo>
                    <a:lnTo>
                      <a:pt x="1610614" y="12700"/>
                    </a:lnTo>
                    <a:lnTo>
                      <a:pt x="1610614" y="0"/>
                    </a:lnTo>
                    <a:cubicBezTo>
                      <a:pt x="2500122" y="0"/>
                      <a:pt x="3221228" y="720979"/>
                      <a:pt x="3221228" y="1610360"/>
                    </a:cubicBezTo>
                    <a:cubicBezTo>
                      <a:pt x="3221228" y="2499741"/>
                      <a:pt x="2500122" y="3220720"/>
                      <a:pt x="1610614" y="3220720"/>
                    </a:cubicBezTo>
                    <a:lnTo>
                      <a:pt x="1610614" y="3208020"/>
                    </a:lnTo>
                    <a:lnTo>
                      <a:pt x="1610614" y="3220720"/>
                    </a:lnTo>
                    <a:cubicBezTo>
                      <a:pt x="721106" y="3220720"/>
                      <a:pt x="0" y="2499741"/>
                      <a:pt x="0" y="1610360"/>
                    </a:cubicBezTo>
                    <a:lnTo>
                      <a:pt x="12700" y="1610360"/>
                    </a:lnTo>
                    <a:lnTo>
                      <a:pt x="23368" y="1617218"/>
                    </a:lnTo>
                    <a:cubicBezTo>
                      <a:pt x="20320" y="1621917"/>
                      <a:pt x="14478" y="1624203"/>
                      <a:pt x="9144" y="1622552"/>
                    </a:cubicBezTo>
                    <a:cubicBezTo>
                      <a:pt x="3810" y="1620901"/>
                      <a:pt x="0" y="1615948"/>
                      <a:pt x="0" y="1610360"/>
                    </a:cubicBezTo>
                    <a:moveTo>
                      <a:pt x="25400" y="1610360"/>
                    </a:moveTo>
                    <a:lnTo>
                      <a:pt x="12700" y="1610360"/>
                    </a:lnTo>
                    <a:lnTo>
                      <a:pt x="2032" y="1603502"/>
                    </a:lnTo>
                    <a:cubicBezTo>
                      <a:pt x="5080" y="1598803"/>
                      <a:pt x="10922" y="1596517"/>
                      <a:pt x="16256" y="1598168"/>
                    </a:cubicBezTo>
                    <a:cubicBezTo>
                      <a:pt x="21590" y="1599819"/>
                      <a:pt x="25400" y="1604772"/>
                      <a:pt x="25400" y="1610360"/>
                    </a:cubicBezTo>
                    <a:cubicBezTo>
                      <a:pt x="25400" y="2485644"/>
                      <a:pt x="735076" y="3195320"/>
                      <a:pt x="1610614" y="3195320"/>
                    </a:cubicBezTo>
                    <a:cubicBezTo>
                      <a:pt x="2486152" y="3195320"/>
                      <a:pt x="3195828" y="2485771"/>
                      <a:pt x="3195828" y="1610360"/>
                    </a:cubicBezTo>
                    <a:lnTo>
                      <a:pt x="3208528" y="1610360"/>
                    </a:lnTo>
                    <a:lnTo>
                      <a:pt x="3195828" y="1610360"/>
                    </a:lnTo>
                    <a:cubicBezTo>
                      <a:pt x="3195828" y="734949"/>
                      <a:pt x="2486025" y="25400"/>
                      <a:pt x="1610614" y="25400"/>
                    </a:cubicBezTo>
                    <a:lnTo>
                      <a:pt x="1610614" y="12700"/>
                    </a:lnTo>
                    <a:lnTo>
                      <a:pt x="1610614" y="25400"/>
                    </a:lnTo>
                    <a:cubicBezTo>
                      <a:pt x="735076" y="25400"/>
                      <a:pt x="25400" y="734949"/>
                      <a:pt x="25400" y="1610360"/>
                    </a:cubicBezTo>
                    <a:close/>
                  </a:path>
                </a:pathLst>
              </a:custGeom>
              <a:solidFill>
                <a:srgbClr val="545454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5" name="Group 59">
              <a:extLst>
                <a:ext uri="{FF2B5EF4-FFF2-40B4-BE49-F238E27FC236}">
                  <a16:creationId xmlns:a16="http://schemas.microsoft.com/office/drawing/2014/main" id="{002A4B39-F53D-4CA9-C8A2-58C3C0DB8485}"/>
                </a:ext>
              </a:extLst>
            </p:cNvPr>
            <p:cNvGrpSpPr/>
            <p:nvPr/>
          </p:nvGrpSpPr>
          <p:grpSpPr>
            <a:xfrm>
              <a:off x="1194218" y="1223604"/>
              <a:ext cx="2487217" cy="2435897"/>
              <a:chOff x="-89862" y="-61820"/>
              <a:chExt cx="2487217" cy="2435897"/>
            </a:xfrm>
          </p:grpSpPr>
          <p:sp>
            <p:nvSpPr>
              <p:cNvPr id="96" name="Freeform 60">
                <a:extLst>
                  <a:ext uri="{FF2B5EF4-FFF2-40B4-BE49-F238E27FC236}">
                    <a16:creationId xmlns:a16="http://schemas.microsoft.com/office/drawing/2014/main" id="{9BE04F47-A1CC-26B1-A081-A4B85C52AA9C}"/>
                  </a:ext>
                </a:extLst>
              </p:cNvPr>
              <p:cNvSpPr/>
              <p:nvPr/>
            </p:nvSpPr>
            <p:spPr>
              <a:xfrm>
                <a:off x="0" y="0"/>
                <a:ext cx="2307494" cy="2307584"/>
              </a:xfrm>
              <a:custGeom>
                <a:avLst/>
                <a:gdLst/>
                <a:ahLst/>
                <a:cxnLst/>
                <a:rect l="l" t="t" r="r" b="b"/>
                <a:pathLst>
                  <a:path w="2307494" h="2307584">
                    <a:moveTo>
                      <a:pt x="0" y="0"/>
                    </a:moveTo>
                    <a:lnTo>
                      <a:pt x="2307494" y="0"/>
                    </a:lnTo>
                    <a:lnTo>
                      <a:pt x="2307494" y="2307584"/>
                    </a:lnTo>
                    <a:lnTo>
                      <a:pt x="0" y="230758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TextBox 61">
                <a:extLst>
                  <a:ext uri="{FF2B5EF4-FFF2-40B4-BE49-F238E27FC236}">
                    <a16:creationId xmlns:a16="http://schemas.microsoft.com/office/drawing/2014/main" id="{8CBAEA90-3701-A981-F858-E7ECC3D0FC28}"/>
                  </a:ext>
                </a:extLst>
              </p:cNvPr>
              <p:cNvSpPr txBox="1"/>
              <p:nvPr/>
            </p:nvSpPr>
            <p:spPr>
              <a:xfrm>
                <a:off x="-89862" y="-61820"/>
                <a:ext cx="2487217" cy="2435897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algn="ctr">
                  <a:lnSpc>
                    <a:spcPts val="2430"/>
                  </a:lnSpc>
                </a:pPr>
                <a:r>
                  <a:rPr lang="en-US" sz="2000" b="1">
                    <a:solidFill>
                      <a:srgbClr val="000000"/>
                    </a:solidFill>
                    <a:latin typeface="Calibri (MS) Bold"/>
                    <a:ea typeface="Calibri (MS) Bold"/>
                    <a:cs typeface="Calibri (MS) Bold"/>
                    <a:sym typeface="Calibri (MS) Bold"/>
                  </a:rPr>
                  <a:t>Awards Announced</a:t>
                </a:r>
                <a:endParaRPr lang="en-US" sz="2000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</a:endParaRPr>
              </a:p>
              <a:p>
                <a:pPr algn="ctr">
                  <a:lnSpc>
                    <a:spcPts val="2430"/>
                  </a:lnSpc>
                </a:pPr>
                <a:endParaRPr lang="en-US" sz="2000" b="1">
                  <a:solidFill>
                    <a:srgbClr val="000000"/>
                  </a:solidFill>
                  <a:latin typeface="Calibri (MS) Bold"/>
                  <a:ea typeface="Calibri (MS)"/>
                  <a:cs typeface="Calibri (MS) Bold"/>
                </a:endParaRPr>
              </a:p>
              <a:p>
                <a:pPr algn="ctr">
                  <a:lnSpc>
                    <a:spcPts val="2430"/>
                  </a:lnSpc>
                </a:pPr>
                <a:r>
                  <a:rPr lang="en-US">
                    <a:latin typeface="Calibri (MS)"/>
                    <a:cs typeface="Calibri (MS)"/>
                  </a:rPr>
                  <a:t>By September 2026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4195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C477EAA-96CA-1FA1-CF1F-D73BCF522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339" y="2632219"/>
            <a:ext cx="4570364" cy="1588127"/>
          </a:xfrm>
        </p:spPr>
        <p:txBody>
          <a:bodyPr/>
          <a:lstStyle/>
          <a:p>
            <a:r>
              <a:rPr lang="en-US"/>
              <a:t>POST AWARD REQUIREMENTS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F2F40D7-8F85-2D3A-D996-B4B018F78F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3E576A-6DCD-8B82-B5FE-C5EA5AE35244}"/>
              </a:ext>
            </a:extLst>
          </p:cNvPr>
          <p:cNvSpPr/>
          <p:nvPr/>
        </p:nvSpPr>
        <p:spPr>
          <a:xfrm>
            <a:off x="326571" y="335902"/>
            <a:ext cx="3564294" cy="4092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37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58D05BA-A3B4-DE13-ACEC-203DA3FEA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013292"/>
              </p:ext>
            </p:extLst>
          </p:nvPr>
        </p:nvGraphicFramePr>
        <p:xfrm>
          <a:off x="322384" y="1582615"/>
          <a:ext cx="6817124" cy="41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1213">
                  <a:extLst>
                    <a:ext uri="{9D8B030D-6E8A-4147-A177-3AD203B41FA5}">
                      <a16:colId xmlns:a16="http://schemas.microsoft.com/office/drawing/2014/main" val="989485764"/>
                    </a:ext>
                  </a:extLst>
                </a:gridCol>
                <a:gridCol w="4415911">
                  <a:extLst>
                    <a:ext uri="{9D8B030D-6E8A-4147-A177-3AD203B41FA5}">
                      <a16:colId xmlns:a16="http://schemas.microsoft.com/office/drawing/2014/main" val="1024868002"/>
                    </a:ext>
                  </a:extLst>
                </a:gridCol>
              </a:tblGrid>
              <a:tr h="2469790">
                <a:tc>
                  <a:txBody>
                    <a:bodyPr/>
                    <a:lstStyle/>
                    <a:p>
                      <a:r>
                        <a:rPr lang="en-US" sz="1300" b="1" i="0" kern="1200">
                          <a:solidFill>
                            <a:schemeClr val="dk1"/>
                          </a:solidFill>
                          <a:effectLst/>
                          <a:latin typeface="Palanquin" panose="020B0004020203020204" pitchFamily="34" charset="0"/>
                          <a:ea typeface="+mn-ea"/>
                          <a:cs typeface="Palanquin" panose="020B0004020203020204" pitchFamily="34" charset="0"/>
                        </a:rPr>
                        <a:t>Quarterly Programmatic Reporting</a:t>
                      </a:r>
                      <a:endParaRPr lang="en-US" sz="13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alanquin" panose="020B0004020203020204" pitchFamily="34" charset="0"/>
                        <a:cs typeface="Palanquin" panose="020B0004020203020204" pitchFamily="34" charset="0"/>
                      </a:endParaRPr>
                    </a:p>
                  </a:txBody>
                  <a:tcPr marL="78411" marR="78411" marT="39206" marB="392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>
                          <a:solidFill>
                            <a:schemeClr val="tx1"/>
                          </a:solidFill>
                          <a:latin typeface="Palanquin"/>
                          <a:cs typeface="Palanquin"/>
                        </a:rPr>
                        <a:t>Due the month following the end of the quarter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>
                          <a:solidFill>
                            <a:schemeClr val="tx1"/>
                          </a:solidFill>
                          <a:latin typeface="Palanquin"/>
                          <a:cs typeface="Palanquin"/>
                        </a:rPr>
                        <a:t>To include, </a:t>
                      </a:r>
                      <a:r>
                        <a:rPr lang="en-US" sz="1600" b="0" i="0" kern="1200">
                          <a:solidFill>
                            <a:schemeClr val="tx1"/>
                          </a:solidFill>
                          <a:latin typeface="Palanquin"/>
                          <a:ea typeface="+mn-ea"/>
                          <a:cs typeface="Palanquin"/>
                        </a:rPr>
                        <a:t>identifying characteristics of the organization, organizational statistics as it relates to staff operations and capacity changes, and demographic information of clients served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kern="1200">
                          <a:solidFill>
                            <a:schemeClr val="tx1"/>
                          </a:solidFill>
                          <a:latin typeface="Palanquin"/>
                          <a:ea typeface="+mn-ea"/>
                          <a:cs typeface="Palanquin"/>
                        </a:rPr>
                        <a:t>Each priority area will have specific items to report on </a:t>
                      </a:r>
                    </a:p>
                    <a:p>
                      <a:pPr algn="l"/>
                      <a:endParaRPr lang="en-US" sz="1600" b="0" i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alanquin" panose="020B0004020203020204" pitchFamily="34" charset="0"/>
                        <a:cs typeface="Palanquin" panose="020B0004020203020204" pitchFamily="34" charset="0"/>
                      </a:endParaRPr>
                    </a:p>
                  </a:txBody>
                  <a:tcPr marL="78411" marR="78411" marT="39206" marB="392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041683"/>
                  </a:ext>
                </a:extLst>
              </a:tr>
              <a:tr h="489789">
                <a:tc>
                  <a:txBody>
                    <a:bodyPr/>
                    <a:lstStyle/>
                    <a:p>
                      <a:r>
                        <a:rPr lang="en-US" sz="1300" b="1" i="0" kern="1200">
                          <a:solidFill>
                            <a:schemeClr val="dk1"/>
                          </a:solidFill>
                          <a:effectLst/>
                          <a:latin typeface="Palanquin" panose="020B0004020203020204" pitchFamily="34" charset="0"/>
                          <a:ea typeface="+mn-ea"/>
                          <a:cs typeface="Palanquin" panose="020B0004020203020204" pitchFamily="34" charset="0"/>
                        </a:rPr>
                        <a:t>Monthly Financial Reporting </a:t>
                      </a:r>
                      <a:endParaRPr lang="en-US" sz="13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Palanquin" panose="020B0004020203020204" pitchFamily="34" charset="0"/>
                        <a:cs typeface="Palanquin" panose="020B0004020203020204" pitchFamily="34" charset="0"/>
                      </a:endParaRPr>
                    </a:p>
                  </a:txBody>
                  <a:tcPr marL="78411" marR="78411" marT="39206" marB="392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>
                          <a:solidFill>
                            <a:schemeClr val="tx1"/>
                          </a:solidFill>
                          <a:latin typeface="Palanquin"/>
                          <a:cs typeface="Palanquin"/>
                        </a:rPr>
                        <a:t>Due by the end of each month</a:t>
                      </a:r>
                    </a:p>
                  </a:txBody>
                  <a:tcPr marL="78411" marR="78411" marT="39206" marB="392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473683"/>
                  </a:ext>
                </a:extLst>
              </a:tr>
              <a:tr h="552315">
                <a:tc>
                  <a:txBody>
                    <a:bodyPr/>
                    <a:lstStyle/>
                    <a:p>
                      <a:r>
                        <a:rPr lang="en-US" sz="13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alanquin" panose="020B0004020203020204" pitchFamily="34" charset="0"/>
                          <a:cs typeface="Palanquin" panose="020B0004020203020204" pitchFamily="34" charset="0"/>
                        </a:rPr>
                        <a:t>Annual Cumulative Report </a:t>
                      </a:r>
                    </a:p>
                  </a:txBody>
                  <a:tcPr marL="78411" marR="78411" marT="39206" marB="392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>
                          <a:solidFill>
                            <a:schemeClr val="tx1"/>
                          </a:solidFill>
                          <a:latin typeface="Palanquin"/>
                          <a:cs typeface="Palanquin"/>
                        </a:rPr>
                        <a:t>A 12 month  cumulative report due at the end of each grant year</a:t>
                      </a:r>
                    </a:p>
                  </a:txBody>
                  <a:tcPr marL="78411" marR="78411" marT="39206" marB="392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105296"/>
                  </a:ext>
                </a:extLst>
              </a:tr>
              <a:tr h="552315">
                <a:tc>
                  <a:txBody>
                    <a:bodyPr/>
                    <a:lstStyle/>
                    <a:p>
                      <a:r>
                        <a:rPr lang="en-US" sz="13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Palanquin" panose="020B0004020203020204" pitchFamily="34" charset="0"/>
                          <a:cs typeface="Palanquin" panose="020B0004020203020204" pitchFamily="34" charset="0"/>
                        </a:rPr>
                        <a:t>Site Visits </a:t>
                      </a:r>
                    </a:p>
                  </a:txBody>
                  <a:tcPr marL="78411" marR="78411" marT="39206" marB="392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>
                          <a:solidFill>
                            <a:schemeClr val="tx1"/>
                          </a:solidFill>
                          <a:latin typeface="Palanquin"/>
                          <a:cs typeface="Palanquin"/>
                        </a:rPr>
                        <a:t>Once a year, scheduled by grant manager with organization staff </a:t>
                      </a:r>
                    </a:p>
                  </a:txBody>
                  <a:tcPr marL="78411" marR="78411" marT="39206" marB="392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824382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EED26B-D12F-4FBE-1AC2-D2FD3A44CA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6571" y="699474"/>
            <a:ext cx="5856898" cy="652463"/>
          </a:xfrm>
        </p:spPr>
        <p:txBody>
          <a:bodyPr/>
          <a:lstStyle/>
          <a:p>
            <a:r>
              <a:rPr lang="en-US" sz="2800">
                <a:solidFill>
                  <a:srgbClr val="0044B5"/>
                </a:solidFill>
                <a:latin typeface="Palanquin" panose="020B0004020203020204" pitchFamily="34" charset="0"/>
                <a:ea typeface="Palanquin 1"/>
                <a:cs typeface="Palanquin" panose="020B0004020203020204" pitchFamily="34" charset="0"/>
                <a:sym typeface="Palanquin 1"/>
              </a:rPr>
              <a:t>Reporting &amp; Evaluation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1D3994-CDC2-9E21-AF20-114D8DBB75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04653" y="1106157"/>
            <a:ext cx="5184104" cy="652463"/>
          </a:xfrm>
        </p:spPr>
        <p:txBody>
          <a:bodyPr/>
          <a:lstStyle/>
          <a:p>
            <a:r>
              <a:rPr lang="en-US"/>
              <a:t>	</a:t>
            </a:r>
            <a:r>
              <a:rPr lang="en-US" sz="5000">
                <a:latin typeface="Antonio" pitchFamily="2" charset="0"/>
              </a:rPr>
              <a:t>POST AWARD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397E48-8784-3971-EEAF-484D96FE489C}"/>
              </a:ext>
            </a:extLst>
          </p:cNvPr>
          <p:cNvSpPr/>
          <p:nvPr/>
        </p:nvSpPr>
        <p:spPr>
          <a:xfrm>
            <a:off x="326571" y="335902"/>
            <a:ext cx="3564294" cy="4092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he image depicts a clean, minimalistic stylized letter 'R' with a number '2' superimposed, both in a blue and white color scheme.&#10;&#10;AI-generated content may be incorrect.">
            <a:extLst>
              <a:ext uri="{FF2B5EF4-FFF2-40B4-BE49-F238E27FC236}">
                <a16:creationId xmlns:a16="http://schemas.microsoft.com/office/drawing/2014/main" id="{972C73FF-5943-6D9D-7C3C-EF5947CBF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936" y="5751843"/>
            <a:ext cx="983686" cy="85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48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911E65-300E-FBF0-A06C-F90A61F088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4726" y="1818966"/>
            <a:ext cx="5121275" cy="2417131"/>
          </a:xfrm>
        </p:spPr>
        <p:txBody>
          <a:bodyPr/>
          <a:lstStyle/>
          <a:p>
            <a:endParaRPr lang="en-US" sz="5000">
              <a:latin typeface="Antonio" pitchFamily="2" charset="0"/>
            </a:endParaRPr>
          </a:p>
          <a:p>
            <a:r>
              <a:rPr lang="en-US" sz="5000">
                <a:latin typeface="Antonio" pitchFamily="2" charset="0"/>
              </a:rPr>
              <a:t>AGENDA</a:t>
            </a:r>
            <a:endParaRPr lang="en-US" sz="200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800"/>
              <a:t>UWGNH Overview &amp; R2 Overview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800"/>
              <a:t>Eligibility &amp; Application Requirements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800"/>
              <a:t>Timeline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800"/>
              <a:t>Post-Award Requirements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800"/>
              <a:t>Q&amp;A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8E187A3-5BBB-8EF9-7A44-C51F45DFC3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2F4113-BEC5-6C3D-107D-21D6AC704221}"/>
              </a:ext>
            </a:extLst>
          </p:cNvPr>
          <p:cNvSpPr/>
          <p:nvPr/>
        </p:nvSpPr>
        <p:spPr>
          <a:xfrm>
            <a:off x="326571" y="335902"/>
            <a:ext cx="3564294" cy="4092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76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AB77D-5FA7-B4D8-9F76-4BFB2D2FA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A9638B-7D90-8654-D899-23BCB10BCA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2416" y="2010917"/>
            <a:ext cx="5856898" cy="3441968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2800">
                <a:solidFill>
                  <a:srgbClr val="0044B5"/>
                </a:solidFill>
                <a:latin typeface="Palanquin" panose="020B0004020203020204" pitchFamily="34" charset="0"/>
                <a:ea typeface="Palanquin 1"/>
                <a:cs typeface="Palanquin" panose="020B0004020203020204" pitchFamily="34" charset="0"/>
                <a:sym typeface="Palanquin 1"/>
              </a:rPr>
              <a:t>Site Visits</a:t>
            </a:r>
          </a:p>
          <a:p>
            <a:endParaRPr lang="en-US" sz="2800">
              <a:solidFill>
                <a:srgbClr val="0044B5"/>
              </a:solidFill>
              <a:latin typeface="Palanquin" panose="020B0004020203020204" pitchFamily="34" charset="0"/>
              <a:ea typeface="Palanquin 1"/>
              <a:cs typeface="Palanquin" panose="020B0004020203020204" pitchFamily="34" charset="0"/>
              <a:sym typeface="Palanquin 1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Palanquin" panose="020B0004020203020204" pitchFamily="34" charset="0"/>
                <a:ea typeface="Palanquin 1"/>
                <a:cs typeface="Palanquin" panose="020B0004020203020204" pitchFamily="34" charset="0"/>
                <a:sym typeface="Palanquin 1"/>
              </a:rPr>
              <a:t>Site Visits will include:</a:t>
            </a:r>
            <a:endParaRPr lang="en-US" sz="1800">
              <a:solidFill>
                <a:schemeClr val="tx1"/>
              </a:solidFill>
              <a:latin typeface="Palanquin" panose="020B0004020203020204" pitchFamily="34" charset="0"/>
              <a:ea typeface="Palanquin 1"/>
              <a:cs typeface="Palanquin" panose="020B0004020203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>
                <a:latin typeface="Palanquin"/>
                <a:ea typeface="Palanquin 1"/>
                <a:cs typeface="Palanquin"/>
                <a:sym typeface="Palanquin 1"/>
              </a:rPr>
              <a:t>A review of records maintained by the CBO</a:t>
            </a:r>
            <a:endParaRPr lang="en-US" sz="1800">
              <a:latin typeface="Palanquin"/>
              <a:ea typeface="Palanquin 1"/>
              <a:cs typeface="Palanquin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>
                <a:latin typeface="Palanquin"/>
                <a:ea typeface="Palanquin 1"/>
                <a:cs typeface="Palanquin"/>
                <a:sym typeface="Palanquin 1"/>
              </a:rPr>
              <a:t>Observation of the programming as permitted by regulations and guidelines</a:t>
            </a:r>
            <a:endParaRPr lang="en-US" sz="1800">
              <a:latin typeface="Palanquin"/>
              <a:ea typeface="Palanquin 1"/>
              <a:cs typeface="Palanquin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31CDC1-F327-4862-6D26-6613C0914F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04653" y="1106157"/>
            <a:ext cx="5184104" cy="652463"/>
          </a:xfrm>
        </p:spPr>
        <p:txBody>
          <a:bodyPr/>
          <a:lstStyle/>
          <a:p>
            <a:r>
              <a:rPr lang="en-US"/>
              <a:t>	</a:t>
            </a:r>
            <a:r>
              <a:rPr lang="en-US" sz="5000">
                <a:latin typeface="Antonio" pitchFamily="2" charset="0"/>
              </a:rPr>
              <a:t>POST AWARD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5CE01E-2692-C759-89FE-21CF3BC95F8F}"/>
              </a:ext>
            </a:extLst>
          </p:cNvPr>
          <p:cNvSpPr/>
          <p:nvPr/>
        </p:nvSpPr>
        <p:spPr>
          <a:xfrm>
            <a:off x="326571" y="335902"/>
            <a:ext cx="3564294" cy="4092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he image depicts a clean, minimalistic stylized letter 'R' with a number '2' superimposed, both in a blue and white color scheme.&#10;&#10;AI-generated content may be incorrect.">
            <a:extLst>
              <a:ext uri="{FF2B5EF4-FFF2-40B4-BE49-F238E27FC236}">
                <a16:creationId xmlns:a16="http://schemas.microsoft.com/office/drawing/2014/main" id="{74DB8967-CCA1-8511-AFE8-661614475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273" y="5683184"/>
            <a:ext cx="983686" cy="85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27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D8996-AD18-533F-97F2-45D59A1F6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4FEDD4-941A-9AE8-6995-54BE8F2D35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9594" y="1432388"/>
            <a:ext cx="6773889" cy="4914166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2800">
                <a:solidFill>
                  <a:srgbClr val="0044B5"/>
                </a:solidFill>
                <a:latin typeface="Palanquin" panose="020B0004020203020204" pitchFamily="34" charset="0"/>
                <a:ea typeface="Palanquin 1"/>
                <a:cs typeface="Palanquin" panose="020B0004020203020204" pitchFamily="34" charset="0"/>
                <a:sym typeface="Palanquin 1"/>
              </a:rPr>
              <a:t>Capacity Building Training</a:t>
            </a:r>
          </a:p>
          <a:p>
            <a:endParaRPr lang="en-US" sz="2800">
              <a:solidFill>
                <a:srgbClr val="0044B5"/>
              </a:solidFill>
              <a:latin typeface="Palanquin" panose="020B0004020203020204" pitchFamily="34" charset="0"/>
              <a:ea typeface="Palanquin 1"/>
              <a:cs typeface="Palanquin" panose="020B0004020203020204" pitchFamily="34" charset="0"/>
              <a:sym typeface="Palanquin 1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</a:rPr>
              <a:t>Topics to be covered include:</a:t>
            </a:r>
          </a:p>
          <a:p>
            <a:pPr marL="571500" indent="-571500">
              <a:buFontTx/>
              <a:buChar char="-"/>
            </a:pPr>
            <a:r>
              <a:rPr lang="en-US" sz="1800" i="1">
                <a:solidFill>
                  <a:schemeClr val="tx1"/>
                </a:solidFill>
              </a:rPr>
              <a:t>Performance Data and evaluation </a:t>
            </a:r>
          </a:p>
          <a:p>
            <a:pPr marL="571500" indent="-571500">
              <a:buFontTx/>
              <a:buChar char="-"/>
            </a:pPr>
            <a:r>
              <a:rPr lang="en-US" sz="1800" i="1">
                <a:solidFill>
                  <a:schemeClr val="tx1"/>
                </a:solidFill>
              </a:rPr>
              <a:t>Financial Management for non-profits </a:t>
            </a:r>
          </a:p>
          <a:p>
            <a:pPr marL="571500" indent="-571500">
              <a:buFontTx/>
              <a:buChar char="-"/>
            </a:pPr>
            <a:r>
              <a:rPr lang="en-US" sz="1800" i="1">
                <a:solidFill>
                  <a:schemeClr val="tx1"/>
                </a:solidFill>
              </a:rPr>
              <a:t>Project Management</a:t>
            </a:r>
          </a:p>
          <a:p>
            <a:pPr marL="571500" indent="-571500">
              <a:buFontTx/>
              <a:buChar char="-"/>
            </a:pPr>
            <a:r>
              <a:rPr lang="en-US" sz="1800" i="1">
                <a:solidFill>
                  <a:schemeClr val="tx1"/>
                </a:solidFill>
              </a:rPr>
              <a:t>AI for non-profits </a:t>
            </a:r>
          </a:p>
          <a:p>
            <a:pPr marL="571500" indent="-571500">
              <a:buFontTx/>
              <a:buChar char="-"/>
            </a:pPr>
            <a:r>
              <a:rPr lang="en-US" sz="1800" i="1">
                <a:solidFill>
                  <a:schemeClr val="tx1"/>
                </a:solidFill>
              </a:rPr>
              <a:t>Establishing Strategic Partnerships</a:t>
            </a:r>
          </a:p>
          <a:p>
            <a:pPr marL="571500" indent="-571500">
              <a:buFontTx/>
              <a:buChar char="-"/>
            </a:pPr>
            <a:r>
              <a:rPr lang="en-US" sz="1800" i="1">
                <a:solidFill>
                  <a:schemeClr val="tx1"/>
                </a:solidFill>
              </a:rPr>
              <a:t>Grant Writing Strategies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70CA42-DA7F-205E-8499-8B174C7608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04653" y="1106157"/>
            <a:ext cx="5184104" cy="652463"/>
          </a:xfrm>
        </p:spPr>
        <p:txBody>
          <a:bodyPr/>
          <a:lstStyle/>
          <a:p>
            <a:r>
              <a:rPr lang="en-US"/>
              <a:t>	</a:t>
            </a:r>
            <a:r>
              <a:rPr lang="en-US" sz="5000">
                <a:latin typeface="Antonio" pitchFamily="2" charset="0"/>
              </a:rPr>
              <a:t>POST AWARD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FD30C1-4C71-9971-BD26-5EA684585C86}"/>
              </a:ext>
            </a:extLst>
          </p:cNvPr>
          <p:cNvSpPr/>
          <p:nvPr/>
        </p:nvSpPr>
        <p:spPr>
          <a:xfrm>
            <a:off x="326571" y="335902"/>
            <a:ext cx="3564294" cy="4092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he image depicts a clean, minimalistic stylized letter 'R' with a number '2' superimposed, both in a blue and white color scheme.&#10;&#10;AI-generated content may be incorrect.">
            <a:extLst>
              <a:ext uri="{FF2B5EF4-FFF2-40B4-BE49-F238E27FC236}">
                <a16:creationId xmlns:a16="http://schemas.microsoft.com/office/drawing/2014/main" id="{5CAA1D87-11C4-496C-38F5-5861C8D32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273" y="5683184"/>
            <a:ext cx="983686" cy="85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5D3BF-15A8-DD41-CF6E-66CB6E7CE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EDEAB9-4239-E5B3-0E16-1A0C371BF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2845" y="748384"/>
            <a:ext cx="7080267" cy="5491247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Palanquin"/>
                <a:cs typeface="Palanquin"/>
              </a:rPr>
              <a:t>Social Equity Council FAQs</a:t>
            </a:r>
          </a:p>
          <a:p>
            <a:pPr marL="285750" indent="-285750">
              <a:buChar char="•"/>
            </a:pPr>
            <a:r>
              <a:rPr lang="en-US" sz="1600">
                <a:solidFill>
                  <a:schemeClr val="tx1"/>
                </a:solidFill>
                <a:latin typeface="Palanquin"/>
                <a:cs typeface="Palanquin"/>
              </a:rPr>
              <a:t>Please review the full list of FAQs as published by the Council. A link to this information is available on our </a:t>
            </a:r>
            <a:r>
              <a:rPr lang="en-US" sz="1600" err="1">
                <a:solidFill>
                  <a:schemeClr val="tx1"/>
                </a:solidFill>
                <a:latin typeface="Palanquin"/>
                <a:cs typeface="Palanquin"/>
              </a:rPr>
              <a:t>websit</a:t>
            </a:r>
            <a:r>
              <a:rPr lang="en-US" sz="1600">
                <a:solidFill>
                  <a:schemeClr val="tx1"/>
                </a:solidFill>
                <a:latin typeface="Palanquin"/>
                <a:cs typeface="Palanquin"/>
              </a:rPr>
              <a:t>e</a:t>
            </a:r>
            <a:endParaRPr lang="en-US">
              <a:solidFill>
                <a:schemeClr val="tx1"/>
              </a:solidFill>
            </a:endParaRPr>
          </a:p>
          <a:p>
            <a:pPr marL="285750" indent="-285750">
              <a:buChar char="•"/>
            </a:pPr>
            <a:endParaRPr lang="en-US" sz="1600">
              <a:solidFill>
                <a:srgbClr val="44546A"/>
              </a:solidFill>
            </a:endParaRPr>
          </a:p>
          <a:p>
            <a:r>
              <a:rPr lang="en-US" sz="2000" b="1">
                <a:solidFill>
                  <a:schemeClr val="accent1"/>
                </a:solidFill>
                <a:latin typeface="Palanquin"/>
                <a:cs typeface="Palanquin"/>
              </a:rPr>
              <a:t>Additional FAQs </a:t>
            </a:r>
          </a:p>
          <a:p>
            <a:pPr marL="285750" indent="-285750">
              <a:buChar char="•"/>
            </a:pPr>
            <a:r>
              <a:rPr lang="en-US" sz="1600">
                <a:solidFill>
                  <a:schemeClr val="tx1"/>
                </a:solidFill>
                <a:latin typeface="Palanquin"/>
                <a:cs typeface="Palanquin"/>
              </a:rPr>
              <a:t>Any other questions are welcome to be submitted to </a:t>
            </a:r>
            <a:r>
              <a:rPr lang="en-US" sz="1600">
                <a:solidFill>
                  <a:schemeClr val="tx1"/>
                </a:solidFill>
                <a:latin typeface="Palanquin"/>
                <a:cs typeface="Palanqu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secr2@uwgnh.org</a:t>
            </a:r>
            <a:r>
              <a:rPr lang="en-US" sz="1600">
                <a:solidFill>
                  <a:schemeClr val="tx1"/>
                </a:solidFill>
                <a:latin typeface="Palanquin"/>
                <a:cs typeface="Palanquin"/>
              </a:rPr>
              <a:t> no later than June 19th, 2026.  Answers will be updated on our webpage with guidance from the Council on a rolling basis</a:t>
            </a:r>
          </a:p>
          <a:p>
            <a:pPr marL="285750" indent="-285750">
              <a:buChar char="•"/>
            </a:pPr>
            <a:r>
              <a:rPr lang="en-US" sz="1600">
                <a:solidFill>
                  <a:schemeClr val="tx1"/>
                </a:solidFill>
                <a:latin typeface="Palanquin"/>
                <a:cs typeface="Palanquin"/>
              </a:rPr>
              <a:t>Additional questions received as of 6/16 touch on: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1600">
                <a:latin typeface="Palanquin"/>
                <a:cs typeface="Palanquin"/>
              </a:rPr>
              <a:t>Core application re-submissions or amendments </a:t>
            </a:r>
            <a:r>
              <a:rPr lang="en-US" sz="1600" b="1" i="1">
                <a:solidFill>
                  <a:schemeClr val="accent1"/>
                </a:solidFill>
                <a:latin typeface="Palanquin"/>
                <a:cs typeface="Palanquin"/>
              </a:rPr>
              <a:t>(not allowed)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1600">
                <a:latin typeface="Palanquin"/>
                <a:cs typeface="Palanquin"/>
              </a:rPr>
              <a:t>Timeline for completing application submission if notified by GM of missing attachments/addendums </a:t>
            </a:r>
            <a:r>
              <a:rPr lang="en-US" sz="1600" b="1" i="1">
                <a:solidFill>
                  <a:schemeClr val="accent1"/>
                </a:solidFill>
                <a:latin typeface="Palanquin"/>
                <a:cs typeface="Palanquin"/>
              </a:rPr>
              <a:t>(48 hours via email from notification date/time)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r>
              <a:rPr lang="en-US" sz="1600">
                <a:solidFill>
                  <a:srgbClr val="000000"/>
                </a:solidFill>
                <a:latin typeface="Palanquin"/>
                <a:cs typeface="Palanquin"/>
              </a:rPr>
              <a:t>Eligibility if headquartered outside of the DIA but operating within it </a:t>
            </a:r>
            <a:r>
              <a:rPr lang="en-US" sz="1600" b="1" i="1">
                <a:solidFill>
                  <a:schemeClr val="accent1"/>
                </a:solidFill>
                <a:latin typeface="Palanquin"/>
                <a:cs typeface="Palanquin"/>
              </a:rPr>
              <a:t>(Yes, an organization would still be eligible if renting or owning physical space in the DIA)</a:t>
            </a:r>
          </a:p>
          <a:p>
            <a:pPr marL="285750" indent="-285750">
              <a:buChar char="•"/>
            </a:pPr>
            <a:endParaRPr lang="en-US" sz="1600">
              <a:solidFill>
                <a:srgbClr val="0044B5"/>
              </a:solidFill>
              <a:latin typeface="Palanquin"/>
              <a:cs typeface="Palanquin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CEDF69-F271-5111-7BE7-B0AF128852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61649" y="1106157"/>
            <a:ext cx="3663214" cy="652463"/>
          </a:xfrm>
        </p:spPr>
        <p:txBody>
          <a:bodyPr/>
          <a:lstStyle/>
          <a:p>
            <a:r>
              <a:rPr lang="en-US" sz="5000">
                <a:latin typeface="Antonio"/>
                <a:cs typeface="Palanquin"/>
              </a:rPr>
              <a:t>FAQs</a:t>
            </a:r>
            <a:endParaRPr lang="en-US" sz="5000">
              <a:latin typeface="Antonio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660152-C56F-EBCF-BA22-373810AE3BFA}"/>
              </a:ext>
            </a:extLst>
          </p:cNvPr>
          <p:cNvSpPr/>
          <p:nvPr/>
        </p:nvSpPr>
        <p:spPr>
          <a:xfrm>
            <a:off x="326571" y="335902"/>
            <a:ext cx="3564294" cy="4092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75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E19EB-38B2-8B99-C9B0-68FCCF70A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FD07B39-213F-B3E1-C796-40164AF852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670D33-6698-03F3-E085-CD5CBFEA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000" y="3006167"/>
            <a:ext cx="4570364" cy="840230"/>
          </a:xfrm>
        </p:spPr>
        <p:txBody>
          <a:bodyPr/>
          <a:lstStyle/>
          <a:p>
            <a:r>
              <a:rPr lang="en-US">
                <a:latin typeface="Antonio"/>
              </a:rPr>
              <a:t>Q&amp;A</a:t>
            </a: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8D4E09-1A7E-8B57-11F6-9C716BB85102}"/>
              </a:ext>
            </a:extLst>
          </p:cNvPr>
          <p:cNvSpPr/>
          <p:nvPr/>
        </p:nvSpPr>
        <p:spPr>
          <a:xfrm>
            <a:off x="326571" y="335902"/>
            <a:ext cx="3564294" cy="40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3438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353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CB8AC9-EF6C-D7E1-AA1D-806AF210A1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Kelly Fitzgerald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13EC4-C26F-D7F4-456E-B32F058AED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>
                <a:latin typeface="Palanquin"/>
                <a:cs typeface="Palanquin"/>
              </a:rPr>
              <a:t>VP of Financial Security</a:t>
            </a:r>
            <a:endParaRPr lang="en-US"/>
          </a:p>
        </p:txBody>
      </p:sp>
      <p:pic>
        <p:nvPicPr>
          <p:cNvPr id="12" name="Picture Placeholder 11" descr="A person smiling at camera&#10;&#10;AI-generated content may be incorrect.">
            <a:extLst>
              <a:ext uri="{FF2B5EF4-FFF2-40B4-BE49-F238E27FC236}">
                <a16:creationId xmlns:a16="http://schemas.microsoft.com/office/drawing/2014/main" id="{6D4AB6D4-667D-7B98-020F-5242734F2E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prstGeom prst="ellipse">
            <a:avLst/>
          </a:prstGeom>
          <a:noFill/>
        </p:spPr>
      </p:pic>
      <p:pic>
        <p:nvPicPr>
          <p:cNvPr id="13" name="Picture Placeholder 12" descr="A person smiling at camera&#10;&#10;AI-generated content may be incorrect.">
            <a:extLst>
              <a:ext uri="{FF2B5EF4-FFF2-40B4-BE49-F238E27FC236}">
                <a16:creationId xmlns:a16="http://schemas.microsoft.com/office/drawing/2014/main" id="{8E59C1F2-EB50-E616-0F1C-75B10E80CED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t="34" b="34"/>
          <a:stretch/>
        </p:blipFill>
        <p:spPr>
          <a:prstGeom prst="ellipse">
            <a:avLst/>
          </a:prstGeom>
          <a:noFill/>
        </p:spPr>
      </p:pic>
      <p:pic>
        <p:nvPicPr>
          <p:cNvPr id="14" name="Picture Placeholder 13" descr="A person with long hair smiling&#10;&#10;AI-generated content may be incorrect.">
            <a:extLst>
              <a:ext uri="{FF2B5EF4-FFF2-40B4-BE49-F238E27FC236}">
                <a16:creationId xmlns:a16="http://schemas.microsoft.com/office/drawing/2014/main" id="{1FE3689F-2DCB-36FC-2371-EC9EDA8BA79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/>
          <a:stretch/>
        </p:blipFill>
        <p:spPr>
          <a:prstGeom prst="ellipse">
            <a:avLst/>
          </a:prstGeom>
          <a:noFill/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1319A6-ACEF-EED2-F909-98DFE38E16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Shelly Hicks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F40DCD-F2ED-8F53-CCE8-504901BFD5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VP of Education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1EC8CFF-5A5B-DC8C-2B06-5AFDEEB22A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Megan Neely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7F2EC2-B74E-2D50-B213-E33B185CBD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Operations Manager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47271A-8C22-92C1-4CC3-50D4E6D93981}"/>
              </a:ext>
            </a:extLst>
          </p:cNvPr>
          <p:cNvSpPr/>
          <p:nvPr/>
        </p:nvSpPr>
        <p:spPr>
          <a:xfrm>
            <a:off x="326571" y="335902"/>
            <a:ext cx="3564294" cy="4092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63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A5A1B-A876-FCD7-B894-0E97B4ADB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469" y="3013219"/>
            <a:ext cx="4570364" cy="840230"/>
          </a:xfrm>
        </p:spPr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25ABEC-A9FB-C46B-B142-8EC9CA1A93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428D3-B656-2B66-82CD-808604F71EBF}"/>
              </a:ext>
            </a:extLst>
          </p:cNvPr>
          <p:cNvSpPr/>
          <p:nvPr/>
        </p:nvSpPr>
        <p:spPr>
          <a:xfrm>
            <a:off x="326571" y="335902"/>
            <a:ext cx="3564294" cy="4092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22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6BD96C-FD18-343E-D0D2-86E3107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2845" y="994190"/>
            <a:ext cx="6945074" cy="2600712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fontAlgn="base"/>
            <a:r>
              <a:rPr lang="en-US" b="1"/>
              <a:t>Mission</a:t>
            </a:r>
            <a:r>
              <a:rPr lang="en-US"/>
              <a:t>​</a:t>
            </a:r>
          </a:p>
          <a:p>
            <a:pPr fontAlgn="base"/>
            <a:r>
              <a:rPr lang="en-US" sz="1800">
                <a:latin typeface="Palanquin"/>
                <a:cs typeface="Palanquin"/>
              </a:rPr>
              <a:t>We mobilize people and resources to drive community change so everyone can thrive.</a:t>
            </a:r>
          </a:p>
          <a:p>
            <a:pPr fontAlgn="base"/>
            <a:r>
              <a:rPr lang="en-US" b="1"/>
              <a:t>Vision</a:t>
            </a:r>
            <a:r>
              <a:rPr lang="en-US"/>
              <a:t>​</a:t>
            </a:r>
          </a:p>
          <a:p>
            <a:r>
              <a:rPr lang="en-US" sz="1800">
                <a:latin typeface="Palanquin"/>
                <a:cs typeface="Palanquin"/>
              </a:rPr>
              <a:t>Greater New Haven is a community where all children are nurtured, all families are financially secure, and everyone has opportunities to reach their full potential.</a:t>
            </a:r>
            <a:endParaRPr lang="en-US" sz="28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B2F490-56CB-C841-F28E-1217DEEDF1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61649" y="1106157"/>
            <a:ext cx="3663214" cy="652463"/>
          </a:xfrm>
        </p:spPr>
        <p:txBody>
          <a:bodyPr/>
          <a:lstStyle/>
          <a:p>
            <a:r>
              <a:rPr lang="en-US" sz="5000">
                <a:latin typeface="Antonio" pitchFamily="2" charset="0"/>
              </a:rPr>
              <a:t>ABOUT UWGNH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23386B-36B2-E434-BB08-6C3BF237A361}"/>
              </a:ext>
            </a:extLst>
          </p:cNvPr>
          <p:cNvSpPr txBox="1"/>
          <p:nvPr/>
        </p:nvSpPr>
        <p:spPr>
          <a:xfrm>
            <a:off x="192845" y="3834299"/>
            <a:ext cx="11706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b="1">
                <a:solidFill>
                  <a:schemeClr val="tx2"/>
                </a:solidFill>
                <a:latin typeface="Palanquin" panose="020B0004020203020204" pitchFamily="34" charset="0"/>
                <a:cs typeface="Palanquin" panose="020B0004020203020204" pitchFamily="34" charset="0"/>
              </a:rPr>
              <a:t>Values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  <a:latin typeface="Palanquin" panose="020B0004020203020204" pitchFamily="34" charset="0"/>
                <a:cs typeface="Palanquin" panose="020B0004020203020204" pitchFamily="34" charset="0"/>
              </a:rPr>
              <a:t>We </a:t>
            </a:r>
            <a:r>
              <a:rPr lang="en-US" b="1">
                <a:solidFill>
                  <a:schemeClr val="tx2"/>
                </a:solidFill>
                <a:latin typeface="Palanquin" panose="020B0004020203020204" pitchFamily="34" charset="0"/>
                <a:cs typeface="Palanquin" panose="020B0004020203020204" pitchFamily="34" charset="0"/>
              </a:rPr>
              <a:t>respect </a:t>
            </a:r>
            <a:r>
              <a:rPr lang="en-US">
                <a:solidFill>
                  <a:schemeClr val="tx2"/>
                </a:solidFill>
                <a:latin typeface="Palanquin" panose="020B0004020203020204" pitchFamily="34" charset="0"/>
                <a:cs typeface="Palanquin" panose="020B0004020203020204" pitchFamily="34" charset="0"/>
              </a:rPr>
              <a:t>diverse perspectives and foster a culture of </a:t>
            </a:r>
            <a:r>
              <a:rPr lang="en-US" b="1">
                <a:solidFill>
                  <a:schemeClr val="tx2"/>
                </a:solidFill>
                <a:latin typeface="Palanquin" panose="020B0004020203020204" pitchFamily="34" charset="0"/>
                <a:cs typeface="Palanquin" panose="020B0004020203020204" pitchFamily="34" charset="0"/>
              </a:rPr>
              <a:t>inclusivity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  <a:latin typeface="Palanquin" panose="020B0004020203020204" pitchFamily="34" charset="0"/>
                <a:cs typeface="Palanquin" panose="020B0004020203020204" pitchFamily="34" charset="0"/>
              </a:rPr>
              <a:t>We approach our work and each other with </a:t>
            </a:r>
            <a:r>
              <a:rPr lang="en-US" b="1">
                <a:solidFill>
                  <a:schemeClr val="tx2"/>
                </a:solidFill>
                <a:latin typeface="Palanquin" panose="020B0004020203020204" pitchFamily="34" charset="0"/>
                <a:cs typeface="Palanquin" panose="020B0004020203020204" pitchFamily="34" charset="0"/>
              </a:rPr>
              <a:t>curiosity</a:t>
            </a:r>
            <a:r>
              <a:rPr lang="en-US">
                <a:solidFill>
                  <a:schemeClr val="tx2"/>
                </a:solidFill>
                <a:latin typeface="Palanquin" panose="020B0004020203020204" pitchFamily="34" charset="0"/>
                <a:cs typeface="Palanquin" panose="020B0004020203020204" pitchFamily="34" charset="0"/>
              </a:rPr>
              <a:t> focused on </a:t>
            </a:r>
            <a:r>
              <a:rPr lang="en-US" b="1">
                <a:solidFill>
                  <a:schemeClr val="tx2"/>
                </a:solidFill>
                <a:latin typeface="Palanquin" panose="020B0004020203020204" pitchFamily="34" charset="0"/>
                <a:cs typeface="Palanquin" panose="020B0004020203020204" pitchFamily="34" charset="0"/>
              </a:rPr>
              <a:t>continuous improvement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  <a:latin typeface="Palanquin" panose="020B0004020203020204" pitchFamily="34" charset="0"/>
                <a:cs typeface="Palanquin" panose="020B0004020203020204" pitchFamily="34" charset="0"/>
              </a:rPr>
              <a:t>We </a:t>
            </a:r>
            <a:r>
              <a:rPr lang="en-US" b="1">
                <a:solidFill>
                  <a:schemeClr val="tx2"/>
                </a:solidFill>
                <a:latin typeface="Palanquin" panose="020B0004020203020204" pitchFamily="34" charset="0"/>
                <a:cs typeface="Palanquin" panose="020B0004020203020204" pitchFamily="34" charset="0"/>
              </a:rPr>
              <a:t>celebrate</a:t>
            </a:r>
            <a:r>
              <a:rPr lang="en-US">
                <a:solidFill>
                  <a:schemeClr val="tx2"/>
                </a:solidFill>
                <a:latin typeface="Palanquin" panose="020B0004020203020204" pitchFamily="34" charset="0"/>
                <a:cs typeface="Palanquin" panose="020B0004020203020204" pitchFamily="34" charset="0"/>
              </a:rPr>
              <a:t> wins and acknowledge </a:t>
            </a:r>
            <a:r>
              <a:rPr lang="en-US" b="1">
                <a:solidFill>
                  <a:schemeClr val="tx2"/>
                </a:solidFill>
                <a:latin typeface="Palanquin" panose="020B0004020203020204" pitchFamily="34" charset="0"/>
                <a:cs typeface="Palanquin" panose="020B0004020203020204" pitchFamily="34" charset="0"/>
              </a:rPr>
              <a:t>growth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  <a:latin typeface="Palanquin" panose="020B0004020203020204" pitchFamily="34" charset="0"/>
                <a:cs typeface="Palanquin" panose="020B0004020203020204" pitchFamily="34" charset="0"/>
              </a:rPr>
              <a:t>We hold ourselves </a:t>
            </a:r>
            <a:r>
              <a:rPr lang="en-US" b="1">
                <a:solidFill>
                  <a:schemeClr val="tx2"/>
                </a:solidFill>
                <a:latin typeface="Palanquin" panose="020B0004020203020204" pitchFamily="34" charset="0"/>
                <a:cs typeface="Palanquin" panose="020B0004020203020204" pitchFamily="34" charset="0"/>
              </a:rPr>
              <a:t>accountable</a:t>
            </a:r>
            <a:r>
              <a:rPr lang="en-US">
                <a:solidFill>
                  <a:schemeClr val="tx2"/>
                </a:solidFill>
                <a:latin typeface="Palanquin" panose="020B0004020203020204" pitchFamily="34" charset="0"/>
                <a:cs typeface="Palanquin" panose="020B0004020203020204" pitchFamily="34" charset="0"/>
              </a:rPr>
              <a:t> to our </a:t>
            </a:r>
            <a:r>
              <a:rPr lang="en-US" b="1">
                <a:solidFill>
                  <a:schemeClr val="tx2"/>
                </a:solidFill>
                <a:latin typeface="Palanquin" panose="020B0004020203020204" pitchFamily="34" charset="0"/>
                <a:cs typeface="Palanquin" panose="020B0004020203020204" pitchFamily="34" charset="0"/>
              </a:rPr>
              <a:t>values</a:t>
            </a:r>
            <a:r>
              <a:rPr lang="en-US">
                <a:solidFill>
                  <a:schemeClr val="tx2"/>
                </a:solidFill>
                <a:latin typeface="Palanquin" panose="020B0004020203020204" pitchFamily="34" charset="0"/>
                <a:cs typeface="Palanquin" panose="020B0004020203020204" pitchFamily="34" charset="0"/>
              </a:rPr>
              <a:t> and </a:t>
            </a:r>
            <a:r>
              <a:rPr lang="en-US" b="1">
                <a:solidFill>
                  <a:schemeClr val="tx2"/>
                </a:solidFill>
                <a:latin typeface="Palanquin" panose="020B0004020203020204" pitchFamily="34" charset="0"/>
                <a:cs typeface="Palanquin" panose="020B0004020203020204" pitchFamily="34" charset="0"/>
              </a:rPr>
              <a:t>commitments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  <a:latin typeface="Palanquin" panose="020B0004020203020204" pitchFamily="34" charset="0"/>
                <a:cs typeface="Palanquin" panose="020B0004020203020204" pitchFamily="34" charset="0"/>
              </a:rPr>
              <a:t>We provide </a:t>
            </a:r>
            <a:r>
              <a:rPr lang="en-US" b="1">
                <a:solidFill>
                  <a:schemeClr val="tx2"/>
                </a:solidFill>
                <a:latin typeface="Palanquin" panose="020B0004020203020204" pitchFamily="34" charset="0"/>
                <a:cs typeface="Palanquin" panose="020B0004020203020204" pitchFamily="34" charset="0"/>
              </a:rPr>
              <a:t>outstanding service </a:t>
            </a:r>
            <a:r>
              <a:rPr lang="en-US">
                <a:solidFill>
                  <a:schemeClr val="tx2"/>
                </a:solidFill>
                <a:latin typeface="Palanquin" panose="020B0004020203020204" pitchFamily="34" charset="0"/>
                <a:cs typeface="Palanquin" panose="020B0004020203020204" pitchFamily="34" charset="0"/>
              </a:rPr>
              <a:t>to our community and each other </a:t>
            </a:r>
          </a:p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599105-49A1-D9EF-E716-AC40B17760CB}"/>
              </a:ext>
            </a:extLst>
          </p:cNvPr>
          <p:cNvSpPr/>
          <p:nvPr/>
        </p:nvSpPr>
        <p:spPr>
          <a:xfrm>
            <a:off x="326571" y="335902"/>
            <a:ext cx="3564294" cy="4092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9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9B6848-D850-F9AB-D4B1-50E2888DA4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7920" y="801722"/>
            <a:ext cx="6610712" cy="5288627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2800">
                <a:solidFill>
                  <a:schemeClr val="accent1"/>
                </a:solidFill>
              </a:rPr>
              <a:t>Program 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Palanquin"/>
                <a:cs typeface="Palanquin"/>
              </a:rPr>
              <a:t>The Council’s R2 Program is funded through licensing fees and revenues generated from Connecticut’s adult-use cannabis market and dedicated to social equity initiatives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Palanquin"/>
                <a:cs typeface="Palanquin"/>
              </a:rPr>
              <a:t>These funds are administered by the Council to support community reinvestment, workforce development, and technical assistance along with other initiatives consistent with the purposes of the Council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Palanquin"/>
                <a:cs typeface="Palanquin"/>
              </a:rPr>
              <a:t>A competitive grant program administered by selected grant managers to support community-based initiatives in municipalities and neighborhoods disproportionately impacted by the War on Drugs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Palanquin"/>
                <a:cs typeface="Palanquin"/>
              </a:rPr>
              <a:t>The program provides funding to eligible organizations to implement projects focused on long-term community revitalization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9F0484-54A3-AA98-AE53-35623458DD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87004" y="1106157"/>
            <a:ext cx="3692477" cy="652463"/>
          </a:xfrm>
        </p:spPr>
        <p:txBody>
          <a:bodyPr/>
          <a:lstStyle/>
          <a:p>
            <a:r>
              <a:rPr lang="en-US" sz="5000">
                <a:latin typeface="Antonio" pitchFamily="2" charset="0"/>
              </a:rPr>
              <a:t>R2 PROGRAM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6C490C-E589-47B5-1D98-D955BF6B811B}"/>
              </a:ext>
            </a:extLst>
          </p:cNvPr>
          <p:cNvSpPr/>
          <p:nvPr/>
        </p:nvSpPr>
        <p:spPr>
          <a:xfrm>
            <a:off x="326571" y="335902"/>
            <a:ext cx="3564294" cy="4092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he image depicts a clean, minimalistic stylized letter 'R' with a number '2' superimposed, both in a blue and white color scheme.&#10;&#10;AI-generated content may be incorrect.">
            <a:extLst>
              <a:ext uri="{FF2B5EF4-FFF2-40B4-BE49-F238E27FC236}">
                <a16:creationId xmlns:a16="http://schemas.microsoft.com/office/drawing/2014/main" id="{67F2B780-9515-49F2-F4FE-52D304A1D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811" y="5758136"/>
            <a:ext cx="983686" cy="85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1624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FE99D-1746-6BF6-42D6-82C173599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96F55D-574F-89E3-A963-F3308CBE3707}"/>
              </a:ext>
            </a:extLst>
          </p:cNvPr>
          <p:cNvSpPr/>
          <p:nvPr/>
        </p:nvSpPr>
        <p:spPr>
          <a:xfrm>
            <a:off x="326571" y="335902"/>
            <a:ext cx="3564294" cy="4092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FAB5E7-E578-97B3-B719-32D3C28F34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997" y="543190"/>
            <a:ext cx="6127123" cy="4852610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Palanquin"/>
                <a:cs typeface="Palanquin"/>
              </a:rPr>
              <a:t>Program Priorities</a:t>
            </a:r>
            <a:endParaRPr lang="en-US" sz="360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FE372B"/>
                </a:solidFill>
                <a:latin typeface="Palanquin"/>
                <a:cs typeface="Palanquin"/>
              </a:rPr>
              <a:t>Economic Development 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US" sz="2000">
                <a:latin typeface="Palanquin"/>
                <a:cs typeface="Palanquin"/>
              </a:rPr>
              <a:t>Economic development ignites economic growth by enhancing access to vital resources and capital to drive forward economic development initiatives, including shovel-ready projects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US" sz="2000">
                <a:solidFill>
                  <a:srgbClr val="000000"/>
                </a:solidFill>
                <a:latin typeface="Palanquin"/>
                <a:cs typeface="Palanquin"/>
              </a:rPr>
              <a:t>Programs supported include job training, access to employment, workforce development, neighborhood revitalization, and repair or limited renovations to a property </a:t>
            </a:r>
            <a:endParaRPr lang="en-US" sz="2000">
              <a:solidFill>
                <a:srgbClr val="000000"/>
              </a:solidFill>
            </a:endParaRPr>
          </a:p>
          <a:p>
            <a:pPr marL="342900" indent="-342900"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marL="342900" indent="-342900">
              <a:buChar char="•"/>
            </a:pPr>
            <a:endParaRPr lang="en-US" sz="1600">
              <a:solidFill>
                <a:srgbClr val="44546A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20D87D-FAC0-C986-B9A4-6C20C6B628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87004" y="1106157"/>
            <a:ext cx="3692477" cy="652463"/>
          </a:xfrm>
        </p:spPr>
        <p:txBody>
          <a:bodyPr/>
          <a:lstStyle/>
          <a:p>
            <a:r>
              <a:rPr lang="en-US" sz="5000">
                <a:latin typeface="Antonio" pitchFamily="2" charset="0"/>
              </a:rPr>
              <a:t>R2 PROGRAM</a:t>
            </a:r>
          </a:p>
        </p:txBody>
      </p:sp>
      <p:pic>
        <p:nvPicPr>
          <p:cNvPr id="3" name="Picture 2" descr="The image depicts a clean, minimalistic stylized letter 'R' with a number '2' superimposed, both in a blue and white color scheme.&#10;&#10;AI-generated content may be incorrect.">
            <a:extLst>
              <a:ext uri="{FF2B5EF4-FFF2-40B4-BE49-F238E27FC236}">
                <a16:creationId xmlns:a16="http://schemas.microsoft.com/office/drawing/2014/main" id="{6E09ADE7-CFB8-02D5-F872-3315AD8D5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811" y="5758136"/>
            <a:ext cx="983686" cy="85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63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33B1E-0C03-C00E-09DD-2D0664F23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CEF299-B20D-BB0D-F33C-E52F2A556F46}"/>
              </a:ext>
            </a:extLst>
          </p:cNvPr>
          <p:cNvSpPr/>
          <p:nvPr/>
        </p:nvSpPr>
        <p:spPr>
          <a:xfrm>
            <a:off x="326571" y="335902"/>
            <a:ext cx="3564294" cy="4092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7A31EA-29F4-76D7-FD0D-AB79CE39F0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997" y="543190"/>
            <a:ext cx="6127123" cy="4724370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Palanquin"/>
                <a:cs typeface="Palanquin"/>
              </a:rPr>
              <a:t>Program Priorities</a:t>
            </a:r>
            <a:endParaRPr lang="en-US" sz="360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FE372B"/>
                </a:solidFill>
              </a:rPr>
              <a:t>Reentry Initiatives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US" sz="2000">
                <a:latin typeface="Palanquin"/>
                <a:cs typeface="Palanquin"/>
              </a:rPr>
              <a:t>Reentry Initiatives (Justice-Impacted Adults and Youth) support the transition of justice-impacted individuals back into communities, focusing on reducing recidivism and promoting social reintegration</a:t>
            </a:r>
            <a:endParaRPr lang="en-US" sz="2000">
              <a:solidFill>
                <a:srgbClr val="44546A"/>
              </a:solidFill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US" sz="2000">
                <a:solidFill>
                  <a:srgbClr val="000000"/>
                </a:solidFill>
                <a:latin typeface="Palanquin"/>
                <a:cs typeface="Palanquin"/>
              </a:rPr>
              <a:t>Programs include but are not limited to employment/legal/housing assistance, social support and mental health services, educational and vocational training, and more (see </a:t>
            </a:r>
            <a:r>
              <a:rPr lang="en-US" sz="2000" err="1">
                <a:solidFill>
                  <a:srgbClr val="000000"/>
                </a:solidFill>
                <a:latin typeface="Palanquin"/>
                <a:cs typeface="Palanquin"/>
              </a:rPr>
              <a:t>NoFo</a:t>
            </a:r>
            <a:r>
              <a:rPr lang="en-US" sz="2000">
                <a:solidFill>
                  <a:srgbClr val="000000"/>
                </a:solidFill>
                <a:latin typeface="Palanquin"/>
                <a:cs typeface="Palanquin"/>
              </a:rPr>
              <a:t>)</a:t>
            </a:r>
            <a:endParaRPr lang="en-US" sz="2000">
              <a:solidFill>
                <a:srgbClr val="000000"/>
              </a:solidFill>
            </a:endParaRPr>
          </a:p>
          <a:p>
            <a:pPr marL="342900" indent="-342900">
              <a:buChar char="•"/>
            </a:pPr>
            <a:endParaRPr lang="en-US" sz="1600">
              <a:solidFill>
                <a:srgbClr val="44546A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4E9741-22C4-F370-B196-BF415633C2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87004" y="1106157"/>
            <a:ext cx="3692477" cy="652463"/>
          </a:xfrm>
        </p:spPr>
        <p:txBody>
          <a:bodyPr/>
          <a:lstStyle/>
          <a:p>
            <a:r>
              <a:rPr lang="en-US" sz="5000">
                <a:latin typeface="Antonio" pitchFamily="2" charset="0"/>
              </a:rPr>
              <a:t>R2 PROGRAM</a:t>
            </a:r>
          </a:p>
        </p:txBody>
      </p:sp>
      <p:pic>
        <p:nvPicPr>
          <p:cNvPr id="3" name="Picture 2" descr="The image depicts a clean, minimalistic stylized letter 'R' with a number '2' superimposed, both in a blue and white color scheme.&#10;&#10;AI-generated content may be incorrect.">
            <a:extLst>
              <a:ext uri="{FF2B5EF4-FFF2-40B4-BE49-F238E27FC236}">
                <a16:creationId xmlns:a16="http://schemas.microsoft.com/office/drawing/2014/main" id="{34F173E7-05AB-163F-47E9-28E90C509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811" y="5758136"/>
            <a:ext cx="983686" cy="85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71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829B4-3BD0-8D65-2996-9A7205F56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C58766-2B42-5EEC-B97D-DE14DA4048E1}"/>
              </a:ext>
            </a:extLst>
          </p:cNvPr>
          <p:cNvSpPr/>
          <p:nvPr/>
        </p:nvSpPr>
        <p:spPr>
          <a:xfrm>
            <a:off x="326571" y="335902"/>
            <a:ext cx="3564294" cy="4092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D2F0A1-AFCE-5FDB-C1BB-0D37D315DA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997" y="543190"/>
            <a:ext cx="6127123" cy="4416594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Palanquin"/>
                <a:cs typeface="Palanquin"/>
              </a:rPr>
              <a:t>Program Priorities </a:t>
            </a:r>
            <a:endParaRPr lang="en-US" sz="3600">
              <a:solidFill>
                <a:schemeClr val="accent1"/>
              </a:solidFill>
            </a:endParaRPr>
          </a:p>
          <a:p>
            <a:pPr marL="342900" indent="-342900">
              <a:buChar char="•"/>
            </a:pPr>
            <a:r>
              <a:rPr lang="en-US" b="1">
                <a:solidFill>
                  <a:srgbClr val="FE372B"/>
                </a:solidFill>
                <a:latin typeface="Palanquin"/>
                <a:cs typeface="Palanquin"/>
              </a:rPr>
              <a:t>Youth Initiatives </a:t>
            </a:r>
            <a:endParaRPr lang="en-US" b="1">
              <a:solidFill>
                <a:srgbClr val="FE372B"/>
              </a:solidFill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US" sz="2000">
                <a:latin typeface="Palanquin"/>
                <a:cs typeface="Palanquin"/>
              </a:rPr>
              <a:t>Programming that provides educational or social opportunities, mentorship, or other resources to support the development of children and youth 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US" sz="2000">
                <a:latin typeface="Palanquin"/>
                <a:cs typeface="Palanquin"/>
              </a:rPr>
              <a:t>Programs include nutritional education, mental health support, education and academic support, life skill training, mentorship, internships, youth entrepreneurship, and more (see </a:t>
            </a:r>
            <a:r>
              <a:rPr lang="en-US" sz="2000" err="1">
                <a:latin typeface="Palanquin"/>
                <a:cs typeface="Palanquin"/>
              </a:rPr>
              <a:t>NoFo</a:t>
            </a:r>
            <a:r>
              <a:rPr lang="en-US" sz="2000">
                <a:latin typeface="Palanquin"/>
                <a:cs typeface="Palanquin"/>
              </a:rPr>
              <a:t>)</a:t>
            </a: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EE7827-EC06-DB40-5CDC-CC8847EBBD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87004" y="1106157"/>
            <a:ext cx="3692477" cy="652463"/>
          </a:xfrm>
        </p:spPr>
        <p:txBody>
          <a:bodyPr/>
          <a:lstStyle/>
          <a:p>
            <a:r>
              <a:rPr lang="en-US" sz="5000">
                <a:latin typeface="Antonio" pitchFamily="2" charset="0"/>
              </a:rPr>
              <a:t>R2 PROGRAM</a:t>
            </a:r>
          </a:p>
        </p:txBody>
      </p:sp>
      <p:pic>
        <p:nvPicPr>
          <p:cNvPr id="3" name="Picture 2" descr="The image depicts a clean, minimalistic stylized letter 'R' with a number '2' superimposed, both in a blue and white color scheme.&#10;&#10;AI-generated content may be incorrect.">
            <a:extLst>
              <a:ext uri="{FF2B5EF4-FFF2-40B4-BE49-F238E27FC236}">
                <a16:creationId xmlns:a16="http://schemas.microsoft.com/office/drawing/2014/main" id="{D8FA3E97-6D36-843F-96E0-6776C936B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811" y="5758136"/>
            <a:ext cx="983686" cy="85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63336"/>
      </p:ext>
    </p:extLst>
  </p:cSld>
  <p:clrMapOvr>
    <a:masterClrMapping/>
  </p:clrMapOvr>
</p:sld>
</file>

<file path=ppt/theme/theme1.xml><?xml version="1.0" encoding="utf-8"?>
<a:theme xmlns:a="http://schemas.openxmlformats.org/drawingml/2006/main" name="Blue Text Slides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4B5"/>
      </a:accent1>
      <a:accent2>
        <a:srgbClr val="FD372C"/>
      </a:accent2>
      <a:accent3>
        <a:srgbClr val="FFBA00"/>
      </a:accent3>
      <a:accent4>
        <a:srgbClr val="009364"/>
      </a:accent4>
      <a:accent5>
        <a:srgbClr val="6C76D3"/>
      </a:accent5>
      <a:accent6>
        <a:srgbClr val="646567"/>
      </a:accent6>
      <a:hlink>
        <a:srgbClr val="20286B"/>
      </a:hlink>
      <a:folHlink>
        <a:srgbClr val="4E49A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40813_MC_PowerPoint Template" id="{610451E1-B52D-4043-A61A-EB0B94A961C2}" vid="{777ECB0B-4667-42C4-A87E-8988D9358D1E}"/>
    </a:ext>
  </a:extLst>
</a:theme>
</file>

<file path=ppt/theme/theme2.xml><?xml version="1.0" encoding="utf-8"?>
<a:theme xmlns:a="http://schemas.openxmlformats.org/drawingml/2006/main" name="White Text Slides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4B5"/>
      </a:accent1>
      <a:accent2>
        <a:srgbClr val="FD372C"/>
      </a:accent2>
      <a:accent3>
        <a:srgbClr val="FFBA00"/>
      </a:accent3>
      <a:accent4>
        <a:srgbClr val="009364"/>
      </a:accent4>
      <a:accent5>
        <a:srgbClr val="6C76D3"/>
      </a:accent5>
      <a:accent6>
        <a:srgbClr val="646567"/>
      </a:accent6>
      <a:hlink>
        <a:srgbClr val="20286B"/>
      </a:hlink>
      <a:folHlink>
        <a:srgbClr val="4E49A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40813_MC_PowerPoint Template" id="{610451E1-B52D-4043-A61A-EB0B94A961C2}" vid="{5912E2AE-D91A-4ACF-8DC3-174ADCD39D7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7FD5B8C-E1A0-5140-B76D-85777D62B557}">
  <we:reference id="wa104381702" version="1.5.0.0" store="en-US" storeType="OMEX"/>
  <we:alternateReferences>
    <we:reference id="wa104381702" version="1.5.0.0" store="wa104381702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9D410B0A09174182694788041392B0" ma:contentTypeVersion="17" ma:contentTypeDescription="Create a new document." ma:contentTypeScope="" ma:versionID="4b689365026b97cf9d53db6605f4d462">
  <xsd:schema xmlns:xsd="http://www.w3.org/2001/XMLSchema" xmlns:xs="http://www.w3.org/2001/XMLSchema" xmlns:p="http://schemas.microsoft.com/office/2006/metadata/properties" xmlns:ns2="9e9aa24c-bf96-4b4b-9c01-08b97820bd24" xmlns:ns3="ab6d440c-5f97-4de9-8d00-d5bc08ff7d6a" targetNamespace="http://schemas.microsoft.com/office/2006/metadata/properties" ma:root="true" ma:fieldsID="0ce09b0d19d6a45019152aa83eb5ab37" ns2:_="" ns3:_="">
    <xsd:import namespace="9e9aa24c-bf96-4b4b-9c01-08b97820bd24"/>
    <xsd:import namespace="ab6d440c-5f97-4de9-8d00-d5bc08ff7d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9aa24c-bf96-4b4b-9c01-08b97820bd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23f7265-d683-46d2-a163-0f9097619d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6d440c-5f97-4de9-8d00-d5bc08ff7d6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6baef0f3-d8e2-44e4-81e4-8f61b3d60e41}" ma:internalName="TaxCatchAll" ma:showField="CatchAllData" ma:web="ab6d440c-5f97-4de9-8d00-d5bc08ff7d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9aa24c-bf96-4b4b-9c01-08b97820bd24">
      <Terms xmlns="http://schemas.microsoft.com/office/infopath/2007/PartnerControls"/>
    </lcf76f155ced4ddcb4097134ff3c332f>
    <TaxCatchAll xmlns="ab6d440c-5f97-4de9-8d00-d5bc08ff7d6a" xsi:nil="true"/>
    <_Flow_SignoffStatus xmlns="9e9aa24c-bf96-4b4b-9c01-08b97820bd2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EE1914-4AA6-44A7-8098-1B26D7FCD35C}">
  <ds:schemaRefs>
    <ds:schemaRef ds:uri="9e9aa24c-bf96-4b4b-9c01-08b97820bd24"/>
    <ds:schemaRef ds:uri="ab6d440c-5f97-4de9-8d00-d5bc08ff7d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7E01CED-FFB9-44F3-BC9A-725A9A897A5C}">
  <ds:schemaRefs>
    <ds:schemaRef ds:uri="497b1081-9ab7-4970-b1f9-2c5e6e91d1a9"/>
    <ds:schemaRef ds:uri="9e9aa24c-bf96-4b4b-9c01-08b97820bd24"/>
    <ds:schemaRef ds:uri="ab6d440c-5f97-4de9-8d00-d5bc08ff7d6a"/>
    <ds:schemaRef ds:uri="f82c457c-0169-4302-8123-d3cccfe4d78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0444B22-2FE2-4FD7-9D5E-537BD5177B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Brand Refresh PowerPoint Template</Template>
  <Application>Microsoft Office PowerPoint</Application>
  <PresentationFormat>Widescreen</PresentationFormat>
  <Slides>24</Slides>
  <Notes>23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Blue Text Slides</vt:lpstr>
      <vt:lpstr>White Text Slides</vt:lpstr>
      <vt:lpstr>REIMAGINE AND REVITALIZE GRANT OPPORTUNITY</vt:lpstr>
      <vt:lpstr>PowerPoint Presentation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ELIGIBILITY &amp; APPLICATION REQUIREMENTS</vt:lpstr>
      <vt:lpstr>PowerPoint Presentation</vt:lpstr>
      <vt:lpstr>PowerPoint Presentation</vt:lpstr>
      <vt:lpstr>PowerPoint Presentation</vt:lpstr>
      <vt:lpstr>PowerPoint Presentation</vt:lpstr>
      <vt:lpstr>TIMELINE</vt:lpstr>
      <vt:lpstr>PowerPoint Presentation</vt:lpstr>
      <vt:lpstr>POST AWARD REQUIREMENTS</vt:lpstr>
      <vt:lpstr>PowerPoint Presentation</vt:lpstr>
      <vt:lpstr>PowerPoint Presentation</vt:lpstr>
      <vt:lpstr>PowerPoint Presentation</vt:lpstr>
      <vt:lpstr>PowerPoint Presentation</vt:lpstr>
      <vt:lpstr>Q&amp;A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Caitlin Dalton</dc:creator>
  <cp:revision>1</cp:revision>
  <dcterms:created xsi:type="dcterms:W3CDTF">2025-10-08T15:17:03Z</dcterms:created>
  <dcterms:modified xsi:type="dcterms:W3CDTF">2026-06-16T14:13:41Z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0x010100FD9D410B0A09174182694788041392B0</vt:lpwstr>
  </property>
  <property fmtid="{D5CDD505-2E9C-101B-9397-08002B2CF9AE}" pid="3" name="MediaServiceImageTags">
    <vt:lpwstr/>
  </property>
</Properties>
</file>